
<file path=[Content_Types].xml><?xml version="1.0" encoding="utf-8"?>
<Types xmlns="http://schemas.openxmlformats.org/package/2006/content-types">
  <Default Extension="xml" ContentType="application/xml"/>
  <Default Extension="mov" ContentType="video/quicktime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7" r:id="rId6"/>
    <p:sldId id="261" r:id="rId7"/>
    <p:sldId id="262" r:id="rId8"/>
    <p:sldId id="264" r:id="rId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4A71DE9-CC8D-4653-AC98-EE06612C6CAB}">
  <a:tblStyle styleId="{84A71DE9-CC8D-4653-AC98-EE06612C6CA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662"/>
    <p:restoredTop sz="94597"/>
  </p:normalViewPr>
  <p:slideViewPr>
    <p:cSldViewPr snapToGrid="0" snapToObjects="1">
      <p:cViewPr varScale="1">
        <p:scale>
          <a:sx n="109" d="100"/>
          <a:sy n="109" d="100"/>
        </p:scale>
        <p:origin x="200" y="7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6985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6985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○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6985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■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6985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6985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○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6985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■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6985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6985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○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6985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■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75" name="Shape 2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82" name="Shape 2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89" name="Shape 2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95" name="Shape 2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95" name="Shape 2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45880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Shape 30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Shape 3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Shape 31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Shape 3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Shape 31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Shape 3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29627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Shape 11"/>
            <p:cNvGrpSpPr/>
            <p:nvPr/>
          </p:nvGrpSpPr>
          <p:grpSpPr>
            <a:xfrm>
              <a:off x="7343003" y="4453710"/>
              <a:ext cx="316800" cy="688513"/>
              <a:chOff x="7343003" y="4453710"/>
              <a:chExt cx="316800" cy="688513"/>
            </a:xfrm>
          </p:grpSpPr>
          <p:sp>
            <p:nvSpPr>
              <p:cNvPr id="12" name="Shape 12"/>
              <p:cNvSpPr/>
              <p:nvPr/>
            </p:nvSpPr>
            <p:spPr>
              <a:xfrm>
                <a:off x="7343003" y="4453710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" name="Shape 13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" name="Shape 14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Shape 15"/>
              <p:cNvSpPr/>
              <p:nvPr/>
            </p:nvSpPr>
            <p:spPr>
              <a:xfrm>
                <a:off x="7801210" y="4453710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" name="Shape 16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" name="Shape 17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" name="Shape 18"/>
            <p:cNvGrpSpPr/>
            <p:nvPr/>
          </p:nvGrpSpPr>
          <p:grpSpPr>
            <a:xfrm>
              <a:off x="8259417" y="3757688"/>
              <a:ext cx="316800" cy="1384535"/>
              <a:chOff x="8259417" y="3757688"/>
              <a:chExt cx="316800" cy="1384535"/>
            </a:xfrm>
          </p:grpSpPr>
          <p:sp>
            <p:nvSpPr>
              <p:cNvPr id="19" name="Shape 19"/>
              <p:cNvSpPr/>
              <p:nvPr/>
            </p:nvSpPr>
            <p:spPr>
              <a:xfrm>
                <a:off x="8259417" y="4453710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" name="Shape 20"/>
              <p:cNvSpPr/>
              <p:nvPr/>
            </p:nvSpPr>
            <p:spPr>
              <a:xfrm>
                <a:off x="8259417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" name="Shape 21"/>
              <p:cNvSpPr/>
              <p:nvPr/>
            </p:nvSpPr>
            <p:spPr>
              <a:xfrm>
                <a:off x="8259417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" name="Shape 22"/>
              <p:cNvSpPr/>
              <p:nvPr/>
            </p:nvSpPr>
            <p:spPr>
              <a:xfrm>
                <a:off x="8259417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3" name="Shape 23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Shape 24"/>
              <p:cNvSpPr/>
              <p:nvPr/>
            </p:nvSpPr>
            <p:spPr>
              <a:xfrm>
                <a:off x="8717625" y="4453710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" name="Shape 25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" name="Shape 26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" name="Shape 27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" name="Shape 28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9" name="Shape 29"/>
          <p:cNvGrpSpPr/>
          <p:nvPr/>
        </p:nvGrpSpPr>
        <p:grpSpPr>
          <a:xfrm>
            <a:off x="5043502" y="-1"/>
            <a:ext cx="3814073" cy="3839102"/>
            <a:chOff x="5043502" y="-1"/>
            <a:chExt cx="3814073" cy="3839102"/>
          </a:xfrm>
        </p:grpSpPr>
        <p:sp>
          <p:nvSpPr>
            <p:cNvPr id="30" name="Shape 30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Shape 31"/>
            <p:cNvSpPr/>
            <p:nvPr/>
          </p:nvSpPr>
          <p:spPr>
            <a:xfrm rot="-9830444">
              <a:off x="6469758" y="3480727"/>
              <a:ext cx="320148" cy="320148"/>
            </a:xfrm>
            <a:prstGeom prst="ellipse">
              <a:avLst/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2" name="Shape 32"/>
            <p:cNvGrpSpPr/>
            <p:nvPr/>
          </p:nvGrpSpPr>
          <p:grpSpPr>
            <a:xfrm>
              <a:off x="7647811" y="2704283"/>
              <a:ext cx="635219" cy="635218"/>
              <a:chOff x="6725724" y="2701259"/>
              <a:chExt cx="1208101" cy="1208100"/>
            </a:xfrm>
          </p:grpSpPr>
          <p:sp>
            <p:nvSpPr>
              <p:cNvPr id="33" name="Shape 33"/>
              <p:cNvSpPr/>
              <p:nvPr/>
            </p:nvSpPr>
            <p:spPr>
              <a:xfrm rot="5400000">
                <a:off x="6725725" y="2701259"/>
                <a:ext cx="1208100" cy="1208100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" name="Shape 34"/>
              <p:cNvSpPr/>
              <p:nvPr/>
            </p:nvSpPr>
            <p:spPr>
              <a:xfrm rot="5400000">
                <a:off x="6725724" y="2701259"/>
                <a:ext cx="1208100" cy="1208100"/>
              </a:xfrm>
              <a:prstGeom prst="pie">
                <a:avLst>
                  <a:gd name="adj1" fmla="val 8244818"/>
                  <a:gd name="adj2" fmla="val 16246175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" name="Shape 35"/>
              <p:cNvSpPr/>
              <p:nvPr/>
            </p:nvSpPr>
            <p:spPr>
              <a:xfrm rot="5400000">
                <a:off x="6954987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6" name="Shape 36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7" name="Shape 37"/>
            <p:cNvGrpSpPr/>
            <p:nvPr/>
          </p:nvGrpSpPr>
          <p:grpSpPr>
            <a:xfrm>
              <a:off x="7952719" y="179237"/>
              <a:ext cx="873164" cy="873002"/>
              <a:chOff x="7754428" y="208724"/>
              <a:chExt cx="541800" cy="541800"/>
            </a:xfrm>
          </p:grpSpPr>
          <p:sp>
            <p:nvSpPr>
              <p:cNvPr id="38" name="Shape 38"/>
              <p:cNvSpPr/>
              <p:nvPr/>
            </p:nvSpPr>
            <p:spPr>
              <a:xfrm rot="-8647347">
                <a:off x="7831319" y="285615"/>
                <a:ext cx="388018" cy="388018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" name="Shape 39"/>
              <p:cNvSpPr/>
              <p:nvPr/>
            </p:nvSpPr>
            <p:spPr>
              <a:xfrm rot="-8647347">
                <a:off x="7831319" y="285615"/>
                <a:ext cx="388018" cy="388018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0" name="Shape 40"/>
            <p:cNvSpPr/>
            <p:nvPr/>
          </p:nvSpPr>
          <p:spPr>
            <a:xfrm>
              <a:off x="5399840" y="356364"/>
              <a:ext cx="2576999" cy="2577000"/>
            </a:xfrm>
            <a:prstGeom prst="ellipse">
              <a:avLst/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Shape 41"/>
            <p:cNvSpPr/>
            <p:nvPr/>
          </p:nvSpPr>
          <p:spPr>
            <a:xfrm rot="2043858">
              <a:off x="5503812" y="460309"/>
              <a:ext cx="2369480" cy="2369480"/>
            </a:xfrm>
            <a:prstGeom prst="ellipse">
              <a:avLst/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Shape 4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name="adj1" fmla="val 8801158"/>
                <a:gd name="adj2" fmla="val 16200000"/>
              </a:avLst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Shape 43"/>
            <p:cNvSpPr/>
            <p:nvPr/>
          </p:nvSpPr>
          <p:spPr>
            <a:xfrm rot="2044777">
              <a:off x="5911448" y="867729"/>
              <a:ext cx="1554222" cy="155422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Shape 44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name="adj1" fmla="val 12554101"/>
                <a:gd name="adj2" fmla="val 16200000"/>
              </a:avLst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Shape 45"/>
            <p:cNvSpPr/>
            <p:nvPr/>
          </p:nvSpPr>
          <p:spPr>
            <a:xfrm rot="-9830444">
              <a:off x="6469758" y="3480727"/>
              <a:ext cx="320148" cy="320148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" name="Shape 46"/>
          <p:cNvSpPr txBox="1">
            <a:spLocks noGrp="1"/>
          </p:cNvSpPr>
          <p:nvPr>
            <p:ph type="ctrTitle"/>
          </p:nvPr>
        </p:nvSpPr>
        <p:spPr>
          <a:xfrm>
            <a:off x="824000" y="1613812"/>
            <a:ext cx="4255500" cy="1872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Maven Pro"/>
              <a:buNone/>
              <a:defRPr sz="36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ubTitle" idx="1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Nunito"/>
              <a:buNone/>
              <a:defRPr sz="16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Nunito"/>
              <a:buNone/>
              <a:defRPr sz="16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Nunito"/>
              <a:buNone/>
              <a:defRPr sz="16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Nunito"/>
              <a:buNone/>
              <a:defRPr sz="16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Nunito"/>
              <a:buNone/>
              <a:defRPr sz="16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Nunito"/>
              <a:buNone/>
              <a:defRPr sz="16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Nunito"/>
              <a:buNone/>
              <a:defRPr sz="16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Nunito"/>
              <a:buNone/>
              <a:defRPr sz="16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Nunito"/>
              <a:buNone/>
              <a:defRPr sz="16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Shape 142"/>
          <p:cNvGrpSpPr/>
          <p:nvPr/>
        </p:nvGrpSpPr>
        <p:grpSpPr>
          <a:xfrm>
            <a:off x="51" y="4099200"/>
            <a:ext cx="9144036" cy="1044300"/>
            <a:chOff x="51" y="4099200"/>
            <a:chExt cx="9144036" cy="1044300"/>
          </a:xfrm>
        </p:grpSpPr>
        <p:grpSp>
          <p:nvGrpSpPr>
            <p:cNvPr id="143" name="Shape 143"/>
            <p:cNvGrpSpPr/>
            <p:nvPr/>
          </p:nvGrpSpPr>
          <p:grpSpPr>
            <a:xfrm>
              <a:off x="51" y="4309200"/>
              <a:ext cx="231621" cy="834300"/>
              <a:chOff x="2688736" y="4301380"/>
              <a:chExt cx="231900" cy="834300"/>
            </a:xfrm>
          </p:grpSpPr>
          <p:sp>
            <p:nvSpPr>
              <p:cNvPr id="144" name="Shape 144"/>
              <p:cNvSpPr/>
              <p:nvPr/>
            </p:nvSpPr>
            <p:spPr>
              <a:xfrm flipH="1">
                <a:off x="2688736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" name="Shape 145"/>
              <p:cNvSpPr/>
              <p:nvPr/>
            </p:nvSpPr>
            <p:spPr>
              <a:xfrm flipH="1">
                <a:off x="2688736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" name="Shape 146"/>
              <p:cNvSpPr/>
              <p:nvPr/>
            </p:nvSpPr>
            <p:spPr>
              <a:xfrm flipH="1">
                <a:off x="2688736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" name="Shape 147"/>
              <p:cNvSpPr/>
              <p:nvPr/>
            </p:nvSpPr>
            <p:spPr>
              <a:xfrm flipH="1">
                <a:off x="2688736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8" name="Shape 148"/>
            <p:cNvGrpSpPr/>
            <p:nvPr/>
          </p:nvGrpSpPr>
          <p:grpSpPr>
            <a:xfrm>
              <a:off x="371406" y="4099200"/>
              <a:ext cx="231621" cy="1044300"/>
              <a:chOff x="2688736" y="4091380"/>
              <a:chExt cx="231900" cy="1044300"/>
            </a:xfrm>
          </p:grpSpPr>
          <p:sp>
            <p:nvSpPr>
              <p:cNvPr id="149" name="Shape 149"/>
              <p:cNvSpPr/>
              <p:nvPr/>
            </p:nvSpPr>
            <p:spPr>
              <a:xfrm flipH="1">
                <a:off x="2688736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" name="Shape 150"/>
              <p:cNvSpPr/>
              <p:nvPr/>
            </p:nvSpPr>
            <p:spPr>
              <a:xfrm flipH="1">
                <a:off x="2688736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" name="Shape 151"/>
              <p:cNvSpPr/>
              <p:nvPr/>
            </p:nvSpPr>
            <p:spPr>
              <a:xfrm flipH="1">
                <a:off x="2688736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" name="Shape 152"/>
              <p:cNvSpPr/>
              <p:nvPr/>
            </p:nvSpPr>
            <p:spPr>
              <a:xfrm flipH="1">
                <a:off x="2688736" y="4091380"/>
                <a:ext cx="2319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" name="Shape 153"/>
              <p:cNvSpPr/>
              <p:nvPr/>
            </p:nvSpPr>
            <p:spPr>
              <a:xfrm flipH="1">
                <a:off x="2688736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4" name="Shape 154"/>
            <p:cNvGrpSpPr/>
            <p:nvPr/>
          </p:nvGrpSpPr>
          <p:grpSpPr>
            <a:xfrm>
              <a:off x="742760" y="4309200"/>
              <a:ext cx="231621" cy="834300"/>
              <a:chOff x="2688736" y="4301380"/>
              <a:chExt cx="231900" cy="834300"/>
            </a:xfrm>
          </p:grpSpPr>
          <p:sp>
            <p:nvSpPr>
              <p:cNvPr id="155" name="Shape 155"/>
              <p:cNvSpPr/>
              <p:nvPr/>
            </p:nvSpPr>
            <p:spPr>
              <a:xfrm flipH="1">
                <a:off x="2688736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" name="Shape 156"/>
              <p:cNvSpPr/>
              <p:nvPr/>
            </p:nvSpPr>
            <p:spPr>
              <a:xfrm flipH="1">
                <a:off x="2688736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" name="Shape 157"/>
              <p:cNvSpPr/>
              <p:nvPr/>
            </p:nvSpPr>
            <p:spPr>
              <a:xfrm flipH="1">
                <a:off x="2688736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" name="Shape 158"/>
              <p:cNvSpPr/>
              <p:nvPr/>
            </p:nvSpPr>
            <p:spPr>
              <a:xfrm flipH="1">
                <a:off x="2688736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9" name="Shape 159"/>
            <p:cNvGrpSpPr/>
            <p:nvPr/>
          </p:nvGrpSpPr>
          <p:grpSpPr>
            <a:xfrm>
              <a:off x="1114115" y="4518900"/>
              <a:ext cx="231621" cy="624600"/>
              <a:chOff x="2688736" y="4511080"/>
              <a:chExt cx="231900" cy="624600"/>
            </a:xfrm>
          </p:grpSpPr>
          <p:sp>
            <p:nvSpPr>
              <p:cNvPr id="160" name="Shape 160"/>
              <p:cNvSpPr/>
              <p:nvPr/>
            </p:nvSpPr>
            <p:spPr>
              <a:xfrm flipH="1">
                <a:off x="2688736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" name="Shape 161"/>
              <p:cNvSpPr/>
              <p:nvPr/>
            </p:nvSpPr>
            <p:spPr>
              <a:xfrm flipH="1">
                <a:off x="2688736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" name="Shape 162"/>
              <p:cNvSpPr/>
              <p:nvPr/>
            </p:nvSpPr>
            <p:spPr>
              <a:xfrm flipH="1">
                <a:off x="2688736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3" name="Shape 163"/>
            <p:cNvGrpSpPr/>
            <p:nvPr/>
          </p:nvGrpSpPr>
          <p:grpSpPr>
            <a:xfrm>
              <a:off x="1856752" y="4099200"/>
              <a:ext cx="231600" cy="1044300"/>
              <a:chOff x="1856752" y="4099200"/>
              <a:chExt cx="231600" cy="1044300"/>
            </a:xfrm>
          </p:grpSpPr>
          <p:sp>
            <p:nvSpPr>
              <p:cNvPr id="164" name="Shape 164"/>
              <p:cNvSpPr/>
              <p:nvPr/>
            </p:nvSpPr>
            <p:spPr>
              <a:xfrm flipH="1">
                <a:off x="185675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" name="Shape 165"/>
              <p:cNvSpPr/>
              <p:nvPr/>
            </p:nvSpPr>
            <p:spPr>
              <a:xfrm flipH="1">
                <a:off x="1856752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" name="Shape 166"/>
              <p:cNvSpPr/>
              <p:nvPr/>
            </p:nvSpPr>
            <p:spPr>
              <a:xfrm flipH="1">
                <a:off x="185675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" name="Shape 167"/>
              <p:cNvSpPr/>
              <p:nvPr/>
            </p:nvSpPr>
            <p:spPr>
              <a:xfrm flipH="1">
                <a:off x="1856752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" name="Shape 168"/>
              <p:cNvSpPr/>
              <p:nvPr/>
            </p:nvSpPr>
            <p:spPr>
              <a:xfrm flipH="1">
                <a:off x="185675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9" name="Shape 169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Shape 170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" name="Shape 17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" name="Shape 172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" name="Shape 173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4" name="Shape 174"/>
            <p:cNvGrpSpPr/>
            <p:nvPr/>
          </p:nvGrpSpPr>
          <p:grpSpPr>
            <a:xfrm>
              <a:off x="2599461" y="4518900"/>
              <a:ext cx="231600" cy="624600"/>
              <a:chOff x="2599461" y="4518900"/>
              <a:chExt cx="231600" cy="624600"/>
            </a:xfrm>
          </p:grpSpPr>
          <p:sp>
            <p:nvSpPr>
              <p:cNvPr id="175" name="Shape 175"/>
              <p:cNvSpPr/>
              <p:nvPr/>
            </p:nvSpPr>
            <p:spPr>
              <a:xfrm flipH="1">
                <a:off x="259946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" name="Shape 176"/>
              <p:cNvSpPr/>
              <p:nvPr/>
            </p:nvSpPr>
            <p:spPr>
              <a:xfrm flipH="1">
                <a:off x="259946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" name="Shape 177"/>
              <p:cNvSpPr/>
              <p:nvPr/>
            </p:nvSpPr>
            <p:spPr>
              <a:xfrm flipH="1">
                <a:off x="259946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8" name="Shape 178"/>
            <p:cNvGrpSpPr/>
            <p:nvPr/>
          </p:nvGrpSpPr>
          <p:grpSpPr>
            <a:xfrm>
              <a:off x="3342170" y="4099200"/>
              <a:ext cx="231600" cy="1044300"/>
              <a:chOff x="3342170" y="4099200"/>
              <a:chExt cx="231600" cy="1044300"/>
            </a:xfrm>
          </p:grpSpPr>
          <p:sp>
            <p:nvSpPr>
              <p:cNvPr id="179" name="Shape 179"/>
              <p:cNvSpPr/>
              <p:nvPr/>
            </p:nvSpPr>
            <p:spPr>
              <a:xfrm flipH="1">
                <a:off x="3342170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" name="Shape 180"/>
              <p:cNvSpPr/>
              <p:nvPr/>
            </p:nvSpPr>
            <p:spPr>
              <a:xfrm flipH="1">
                <a:off x="3342170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" name="Shape 181"/>
              <p:cNvSpPr/>
              <p:nvPr/>
            </p:nvSpPr>
            <p:spPr>
              <a:xfrm flipH="1">
                <a:off x="3342170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" name="Shape 182"/>
              <p:cNvSpPr/>
              <p:nvPr/>
            </p:nvSpPr>
            <p:spPr>
              <a:xfrm flipH="1">
                <a:off x="3342170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" name="Shape 183"/>
              <p:cNvSpPr/>
              <p:nvPr/>
            </p:nvSpPr>
            <p:spPr>
              <a:xfrm flipH="1">
                <a:off x="3342170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4" name="Shape 184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Shape 185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" name="Shape 186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" name="Shape 187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" name="Shape 188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9" name="Shape 189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Shape 190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" name="Shape 19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" name="Shape 192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" name="Shape 193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94" name="Shape 194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Shape 195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" name="Shape 196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" name="Shape 197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98" name="Shape 198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Shape 199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" name="Shape 200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" name="Shape 20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" name="Shape 202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3" name="Shape 203"/>
            <p:cNvGrpSpPr/>
            <p:nvPr/>
          </p:nvGrpSpPr>
          <p:grpSpPr>
            <a:xfrm>
              <a:off x="4456233" y="4309200"/>
              <a:ext cx="231600" cy="834300"/>
              <a:chOff x="4456233" y="4309200"/>
              <a:chExt cx="231600" cy="834300"/>
            </a:xfrm>
          </p:grpSpPr>
          <p:sp>
            <p:nvSpPr>
              <p:cNvPr id="204" name="Shape 204"/>
              <p:cNvSpPr/>
              <p:nvPr/>
            </p:nvSpPr>
            <p:spPr>
              <a:xfrm flipH="1">
                <a:off x="445623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" name="Shape 205"/>
              <p:cNvSpPr/>
              <p:nvPr/>
            </p:nvSpPr>
            <p:spPr>
              <a:xfrm flipH="1">
                <a:off x="445623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" name="Shape 206"/>
              <p:cNvSpPr/>
              <p:nvPr/>
            </p:nvSpPr>
            <p:spPr>
              <a:xfrm flipH="1">
                <a:off x="445623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" name="Shape 207"/>
              <p:cNvSpPr/>
              <p:nvPr/>
            </p:nvSpPr>
            <p:spPr>
              <a:xfrm flipH="1">
                <a:off x="445623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8" name="Shape 208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Shape 209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" name="Shape 210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" name="Shape 2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" name="Shape 212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" name="Shape 213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4" name="Shape 214"/>
            <p:cNvGrpSpPr/>
            <p:nvPr/>
          </p:nvGrpSpPr>
          <p:grpSpPr>
            <a:xfrm>
              <a:off x="5198942" y="4309200"/>
              <a:ext cx="231600" cy="834300"/>
              <a:chOff x="5198942" y="4309200"/>
              <a:chExt cx="231600" cy="834300"/>
            </a:xfrm>
          </p:grpSpPr>
          <p:sp>
            <p:nvSpPr>
              <p:cNvPr id="215" name="Shape 215"/>
              <p:cNvSpPr/>
              <p:nvPr/>
            </p:nvSpPr>
            <p:spPr>
              <a:xfrm flipH="1">
                <a:off x="519894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" name="Shape 216"/>
              <p:cNvSpPr/>
              <p:nvPr/>
            </p:nvSpPr>
            <p:spPr>
              <a:xfrm flipH="1">
                <a:off x="5198942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" name="Shape 217"/>
              <p:cNvSpPr/>
              <p:nvPr/>
            </p:nvSpPr>
            <p:spPr>
              <a:xfrm flipH="1">
                <a:off x="519894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" name="Shape 218"/>
              <p:cNvSpPr/>
              <p:nvPr/>
            </p:nvSpPr>
            <p:spPr>
              <a:xfrm flipH="1">
                <a:off x="519894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9" name="Shape 219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Shape 220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" name="Shape 22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" name="Shape 222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23" name="Shape 223"/>
            <p:cNvGrpSpPr/>
            <p:nvPr/>
          </p:nvGrpSpPr>
          <p:grpSpPr>
            <a:xfrm>
              <a:off x="5941651" y="4309200"/>
              <a:ext cx="231600" cy="834300"/>
              <a:chOff x="5941651" y="4309200"/>
              <a:chExt cx="231600" cy="834300"/>
            </a:xfrm>
          </p:grpSpPr>
          <p:sp>
            <p:nvSpPr>
              <p:cNvPr id="224" name="Shape 224"/>
              <p:cNvSpPr/>
              <p:nvPr/>
            </p:nvSpPr>
            <p:spPr>
              <a:xfrm flipH="1">
                <a:off x="594165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" name="Shape 225"/>
              <p:cNvSpPr/>
              <p:nvPr/>
            </p:nvSpPr>
            <p:spPr>
              <a:xfrm flipH="1">
                <a:off x="594165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" name="Shape 226"/>
              <p:cNvSpPr/>
              <p:nvPr/>
            </p:nvSpPr>
            <p:spPr>
              <a:xfrm flipH="1">
                <a:off x="594165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7" name="Shape 227"/>
              <p:cNvSpPr/>
              <p:nvPr/>
            </p:nvSpPr>
            <p:spPr>
              <a:xfrm flipH="1">
                <a:off x="594165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28" name="Shape 228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Shape 229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0" name="Shape 230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1" name="Shape 23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" name="Shape 232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" name="Shape 233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34" name="Shape 234"/>
            <p:cNvGrpSpPr/>
            <p:nvPr/>
          </p:nvGrpSpPr>
          <p:grpSpPr>
            <a:xfrm>
              <a:off x="6684360" y="4309200"/>
              <a:ext cx="231600" cy="834300"/>
              <a:chOff x="6684360" y="4309200"/>
              <a:chExt cx="231600" cy="834300"/>
            </a:xfrm>
          </p:grpSpPr>
          <p:sp>
            <p:nvSpPr>
              <p:cNvPr id="235" name="Shape 235"/>
              <p:cNvSpPr/>
              <p:nvPr/>
            </p:nvSpPr>
            <p:spPr>
              <a:xfrm flipH="1">
                <a:off x="6684360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" name="Shape 236"/>
              <p:cNvSpPr/>
              <p:nvPr/>
            </p:nvSpPr>
            <p:spPr>
              <a:xfrm flipH="1">
                <a:off x="6684360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" name="Shape 237"/>
              <p:cNvSpPr/>
              <p:nvPr/>
            </p:nvSpPr>
            <p:spPr>
              <a:xfrm flipH="1">
                <a:off x="6684360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" name="Shape 238"/>
              <p:cNvSpPr/>
              <p:nvPr/>
            </p:nvSpPr>
            <p:spPr>
              <a:xfrm flipH="1">
                <a:off x="6684360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39" name="Shape 239"/>
            <p:cNvGrpSpPr/>
            <p:nvPr/>
          </p:nvGrpSpPr>
          <p:grpSpPr>
            <a:xfrm>
              <a:off x="7055714" y="4518900"/>
              <a:ext cx="231600" cy="624600"/>
              <a:chOff x="7055714" y="4518900"/>
              <a:chExt cx="231600" cy="624600"/>
            </a:xfrm>
          </p:grpSpPr>
          <p:sp>
            <p:nvSpPr>
              <p:cNvPr id="240" name="Shape 240"/>
              <p:cNvSpPr/>
              <p:nvPr/>
            </p:nvSpPr>
            <p:spPr>
              <a:xfrm flipH="1">
                <a:off x="705571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" name="Shape 241"/>
              <p:cNvSpPr/>
              <p:nvPr/>
            </p:nvSpPr>
            <p:spPr>
              <a:xfrm flipH="1">
                <a:off x="705571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" name="Shape 242"/>
              <p:cNvSpPr/>
              <p:nvPr/>
            </p:nvSpPr>
            <p:spPr>
              <a:xfrm flipH="1">
                <a:off x="705571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43" name="Shape 243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Shape 244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" name="Shape 245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" name="Shape 246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" name="Shape 247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" name="Shape 248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49" name="Shape 249"/>
            <p:cNvGrpSpPr/>
            <p:nvPr/>
          </p:nvGrpSpPr>
          <p:grpSpPr>
            <a:xfrm>
              <a:off x="8169778" y="4309200"/>
              <a:ext cx="231600" cy="834300"/>
              <a:chOff x="8169778" y="4309200"/>
              <a:chExt cx="231600" cy="834300"/>
            </a:xfrm>
          </p:grpSpPr>
          <p:sp>
            <p:nvSpPr>
              <p:cNvPr id="250" name="Shape 250"/>
              <p:cNvSpPr/>
              <p:nvPr/>
            </p:nvSpPr>
            <p:spPr>
              <a:xfrm flipH="1">
                <a:off x="816977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" name="Shape 251"/>
              <p:cNvSpPr/>
              <p:nvPr/>
            </p:nvSpPr>
            <p:spPr>
              <a:xfrm flipH="1">
                <a:off x="816977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" name="Shape 252"/>
              <p:cNvSpPr/>
              <p:nvPr/>
            </p:nvSpPr>
            <p:spPr>
              <a:xfrm flipH="1">
                <a:off x="816977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3" name="Shape 253"/>
              <p:cNvSpPr/>
              <p:nvPr/>
            </p:nvSpPr>
            <p:spPr>
              <a:xfrm flipH="1">
                <a:off x="816977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54" name="Shape 254"/>
            <p:cNvGrpSpPr/>
            <p:nvPr/>
          </p:nvGrpSpPr>
          <p:grpSpPr>
            <a:xfrm>
              <a:off x="7427069" y="4309200"/>
              <a:ext cx="231600" cy="834300"/>
              <a:chOff x="7427069" y="4309200"/>
              <a:chExt cx="231600" cy="834300"/>
            </a:xfrm>
          </p:grpSpPr>
          <p:sp>
            <p:nvSpPr>
              <p:cNvPr id="255" name="Shape 255"/>
              <p:cNvSpPr/>
              <p:nvPr/>
            </p:nvSpPr>
            <p:spPr>
              <a:xfrm flipH="1">
                <a:off x="742706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6" name="Shape 256"/>
              <p:cNvSpPr/>
              <p:nvPr/>
            </p:nvSpPr>
            <p:spPr>
              <a:xfrm flipH="1">
                <a:off x="7427069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" name="Shape 257"/>
              <p:cNvSpPr/>
              <p:nvPr/>
            </p:nvSpPr>
            <p:spPr>
              <a:xfrm flipH="1">
                <a:off x="742706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" name="Shape 258"/>
              <p:cNvSpPr/>
              <p:nvPr/>
            </p:nvSpPr>
            <p:spPr>
              <a:xfrm flipH="1">
                <a:off x="742706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59" name="Shape 259"/>
            <p:cNvGrpSpPr/>
            <p:nvPr/>
          </p:nvGrpSpPr>
          <p:grpSpPr>
            <a:xfrm>
              <a:off x="8541132" y="4518900"/>
              <a:ext cx="231600" cy="624600"/>
              <a:chOff x="8541132" y="4518900"/>
              <a:chExt cx="231600" cy="624600"/>
            </a:xfrm>
          </p:grpSpPr>
          <p:sp>
            <p:nvSpPr>
              <p:cNvPr id="260" name="Shape 260"/>
              <p:cNvSpPr/>
              <p:nvPr/>
            </p:nvSpPr>
            <p:spPr>
              <a:xfrm flipH="1">
                <a:off x="854113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1" name="Shape 261"/>
              <p:cNvSpPr/>
              <p:nvPr/>
            </p:nvSpPr>
            <p:spPr>
              <a:xfrm flipH="1">
                <a:off x="854113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" name="Shape 262"/>
              <p:cNvSpPr/>
              <p:nvPr/>
            </p:nvSpPr>
            <p:spPr>
              <a:xfrm flipH="1">
                <a:off x="854113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63" name="Shape 263"/>
            <p:cNvGrpSpPr/>
            <p:nvPr/>
          </p:nvGrpSpPr>
          <p:grpSpPr>
            <a:xfrm>
              <a:off x="8912487" y="4309200"/>
              <a:ext cx="231600" cy="834300"/>
              <a:chOff x="8912487" y="4309200"/>
              <a:chExt cx="231600" cy="834300"/>
            </a:xfrm>
          </p:grpSpPr>
          <p:sp>
            <p:nvSpPr>
              <p:cNvPr id="264" name="Shape 264"/>
              <p:cNvSpPr/>
              <p:nvPr/>
            </p:nvSpPr>
            <p:spPr>
              <a:xfrm flipH="1">
                <a:off x="891248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" name="Shape 265"/>
              <p:cNvSpPr/>
              <p:nvPr/>
            </p:nvSpPr>
            <p:spPr>
              <a:xfrm flipH="1">
                <a:off x="8912487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" name="Shape 266"/>
              <p:cNvSpPr/>
              <p:nvPr/>
            </p:nvSpPr>
            <p:spPr>
              <a:xfrm flipH="1">
                <a:off x="891248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" name="Shape 267"/>
              <p:cNvSpPr/>
              <p:nvPr/>
            </p:nvSpPr>
            <p:spPr>
              <a:xfrm flipH="1">
                <a:off x="891248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68" name="Shape 268"/>
          <p:cNvSpPr txBox="1">
            <a:spLocks noGrp="1"/>
          </p:cNvSpPr>
          <p:nvPr>
            <p:ph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Maven Pro"/>
              <a:buNone/>
              <a:defRPr sz="80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indent="0" algn="ctr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80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indent="0" algn="ctr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80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indent="0" algn="ctr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80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indent="0" algn="ctr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80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indent="0" algn="ctr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80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indent="0" algn="ctr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80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indent="0" algn="ctr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80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indent="0" algn="ctr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80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269" name="Shape 269"/>
          <p:cNvSpPr txBox="1">
            <a:spLocks noGrp="1"/>
          </p:cNvSpPr>
          <p:nvPr>
            <p:ph type="body" idx="1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8255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Nunito"/>
              <a:buChar char="●"/>
              <a:defRPr sz="13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6985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6985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6985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Nunito"/>
              <a:buChar char="●"/>
              <a:defRPr sz="11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6985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6985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6985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Nunito"/>
              <a:buChar char="●"/>
              <a:defRPr sz="11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6985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6985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270" name="Shape 270"/>
          <p:cNvSpPr txBox="1">
            <a:spLocks noGrp="1"/>
          </p:cNvSpPr>
          <p:nvPr>
            <p:ph type="sldNum" idx="12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>
            <a:spLocks noGrp="1"/>
          </p:cNvSpPr>
          <p:nvPr>
            <p:ph type="sldNum" idx="12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Shape 50"/>
          <p:cNvGrpSpPr/>
          <p:nvPr/>
        </p:nvGrpSpPr>
        <p:grpSpPr>
          <a:xfrm>
            <a:off x="146768" y="3405"/>
            <a:ext cx="1233215" cy="1384536"/>
            <a:chOff x="146768" y="3405"/>
            <a:chExt cx="1233215" cy="1384536"/>
          </a:xfrm>
        </p:grpSpPr>
        <p:grpSp>
          <p:nvGrpSpPr>
            <p:cNvPr id="51" name="Shape 51"/>
            <p:cNvGrpSpPr/>
            <p:nvPr/>
          </p:nvGrpSpPr>
          <p:grpSpPr>
            <a:xfrm>
              <a:off x="1063183" y="3405"/>
              <a:ext cx="316800" cy="688513"/>
              <a:chOff x="1063183" y="3405"/>
              <a:chExt cx="316800" cy="688513"/>
            </a:xfrm>
          </p:grpSpPr>
          <p:sp>
            <p:nvSpPr>
              <p:cNvPr id="52" name="Shape 52"/>
              <p:cNvSpPr/>
              <p:nvPr/>
            </p:nvSpPr>
            <p:spPr>
              <a:xfrm rot="10800000">
                <a:off x="1063183" y="3418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" name="Shape 53"/>
              <p:cNvSpPr/>
              <p:nvPr/>
            </p:nvSpPr>
            <p:spPr>
              <a:xfrm rot="10800000">
                <a:off x="1063183" y="3405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4" name="Shape 54"/>
            <p:cNvGrpSpPr/>
            <p:nvPr/>
          </p:nvGrpSpPr>
          <p:grpSpPr>
            <a:xfrm>
              <a:off x="604975" y="3405"/>
              <a:ext cx="316800" cy="1036524"/>
              <a:chOff x="604975" y="3405"/>
              <a:chExt cx="316800" cy="1036524"/>
            </a:xfrm>
          </p:grpSpPr>
          <p:sp>
            <p:nvSpPr>
              <p:cNvPr id="55" name="Shape 55"/>
              <p:cNvSpPr/>
              <p:nvPr/>
            </p:nvSpPr>
            <p:spPr>
              <a:xfrm rot="10800000">
                <a:off x="604975" y="3418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" name="Shape 56"/>
              <p:cNvSpPr/>
              <p:nvPr/>
            </p:nvSpPr>
            <p:spPr>
              <a:xfrm rot="10800000">
                <a:off x="604975" y="3429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" name="Shape 57"/>
              <p:cNvSpPr/>
              <p:nvPr/>
            </p:nvSpPr>
            <p:spPr>
              <a:xfrm rot="10800000">
                <a:off x="604975" y="3405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8" name="Shape 58"/>
            <p:cNvGrpSpPr/>
            <p:nvPr/>
          </p:nvGrpSpPr>
          <p:grpSpPr>
            <a:xfrm>
              <a:off x="146768" y="3405"/>
              <a:ext cx="316800" cy="1384536"/>
              <a:chOff x="146768" y="3405"/>
              <a:chExt cx="316800" cy="1384536"/>
            </a:xfrm>
          </p:grpSpPr>
          <p:sp>
            <p:nvSpPr>
              <p:cNvPr id="59" name="Shape 59"/>
              <p:cNvSpPr/>
              <p:nvPr/>
            </p:nvSpPr>
            <p:spPr>
              <a:xfrm rot="10800000">
                <a:off x="146768" y="3418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" name="Shape 60"/>
              <p:cNvSpPr/>
              <p:nvPr/>
            </p:nvSpPr>
            <p:spPr>
              <a:xfrm rot="10800000">
                <a:off x="146768" y="3441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" name="Shape 61"/>
              <p:cNvSpPr/>
              <p:nvPr/>
            </p:nvSpPr>
            <p:spPr>
              <a:xfrm rot="10800000">
                <a:off x="146768" y="3429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" name="Shape 62"/>
              <p:cNvSpPr/>
              <p:nvPr/>
            </p:nvSpPr>
            <p:spPr>
              <a:xfrm rot="10800000">
                <a:off x="146768" y="3405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63" name="Shape 63"/>
          <p:cNvGrpSpPr/>
          <p:nvPr/>
        </p:nvGrpSpPr>
        <p:grpSpPr>
          <a:xfrm>
            <a:off x="6775083" y="2904008"/>
            <a:ext cx="2186148" cy="2239500"/>
            <a:chOff x="6775083" y="2904008"/>
            <a:chExt cx="2186148" cy="2239500"/>
          </a:xfrm>
        </p:grpSpPr>
        <p:grpSp>
          <p:nvGrpSpPr>
            <p:cNvPr id="64" name="Shape 64"/>
            <p:cNvGrpSpPr/>
            <p:nvPr/>
          </p:nvGrpSpPr>
          <p:grpSpPr>
            <a:xfrm>
              <a:off x="6775083" y="4253708"/>
              <a:ext cx="409500" cy="889800"/>
              <a:chOff x="6775083" y="4253708"/>
              <a:chExt cx="409500" cy="889800"/>
            </a:xfrm>
          </p:grpSpPr>
          <p:sp>
            <p:nvSpPr>
              <p:cNvPr id="65" name="Shape 65"/>
              <p:cNvSpPr/>
              <p:nvPr/>
            </p:nvSpPr>
            <p:spPr>
              <a:xfrm>
                <a:off x="6775083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" name="Shape 66"/>
              <p:cNvSpPr/>
              <p:nvPr/>
            </p:nvSpPr>
            <p:spPr>
              <a:xfrm>
                <a:off x="6775083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7" name="Shape 67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Shape 68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" name="Shape 69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" name="Shape 70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1" name="Shape 71"/>
            <p:cNvGrpSpPr/>
            <p:nvPr/>
          </p:nvGrpSpPr>
          <p:grpSpPr>
            <a:xfrm>
              <a:off x="7959515" y="3354008"/>
              <a:ext cx="409500" cy="1789500"/>
              <a:chOff x="7959515" y="3354008"/>
              <a:chExt cx="409500" cy="1789500"/>
            </a:xfrm>
          </p:grpSpPr>
          <p:sp>
            <p:nvSpPr>
              <p:cNvPr id="72" name="Shape 72"/>
              <p:cNvSpPr/>
              <p:nvPr/>
            </p:nvSpPr>
            <p:spPr>
              <a:xfrm>
                <a:off x="7959515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" name="Shape 73"/>
              <p:cNvSpPr/>
              <p:nvPr/>
            </p:nvSpPr>
            <p:spPr>
              <a:xfrm>
                <a:off x="7959515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" name="Shape 74"/>
              <p:cNvSpPr/>
              <p:nvPr/>
            </p:nvSpPr>
            <p:spPr>
              <a:xfrm>
                <a:off x="7959515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" name="Shape 75"/>
              <p:cNvSpPr/>
              <p:nvPr/>
            </p:nvSpPr>
            <p:spPr>
              <a:xfrm>
                <a:off x="7959515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6" name="Shape 76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Shape 77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" name="Shape 78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" name="Shape 79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" name="Shape 80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" name="Shape 81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82" name="Shape 82"/>
          <p:cNvSpPr txBox="1">
            <a:spLocks noGrp="1"/>
          </p:cNvSpPr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Maven Pro"/>
              <a:buNone/>
              <a:defRPr sz="36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sldNum" idx="12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Shape 85"/>
          <p:cNvGrpSpPr/>
          <p:nvPr/>
        </p:nvGrpSpPr>
        <p:grpSpPr>
          <a:xfrm>
            <a:off x="625965" y="299376"/>
            <a:ext cx="999311" cy="999311"/>
            <a:chOff x="348199" y="179450"/>
            <a:chExt cx="1116300" cy="1116300"/>
          </a:xfrm>
        </p:grpSpPr>
        <p:sp>
          <p:nvSpPr>
            <p:cNvPr id="86" name="Shape 86"/>
            <p:cNvSpPr/>
            <p:nvPr/>
          </p:nvSpPr>
          <p:spPr>
            <a:xfrm rot="-5400000">
              <a:off x="574556" y="405787"/>
              <a:ext cx="663600" cy="663599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Shape 8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8" name="Shape 88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825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3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sldNum" idx="12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Shape 92"/>
          <p:cNvGrpSpPr/>
          <p:nvPr/>
        </p:nvGrpSpPr>
        <p:grpSpPr>
          <a:xfrm>
            <a:off x="625965" y="299376"/>
            <a:ext cx="999311" cy="999311"/>
            <a:chOff x="348199" y="179450"/>
            <a:chExt cx="1116300" cy="1116300"/>
          </a:xfrm>
        </p:grpSpPr>
        <p:sp>
          <p:nvSpPr>
            <p:cNvPr id="93" name="Shape 93"/>
            <p:cNvSpPr/>
            <p:nvPr/>
          </p:nvSpPr>
          <p:spPr>
            <a:xfrm rot="-5400000">
              <a:off x="574556" y="405787"/>
              <a:ext cx="663600" cy="663599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Shape 9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5" name="Shape 9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825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3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body" idx="2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825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3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98" name="Shape 98"/>
          <p:cNvSpPr txBox="1">
            <a:spLocks noGrp="1"/>
          </p:cNvSpPr>
          <p:nvPr>
            <p:ph type="sldNum" idx="12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Shape 100"/>
          <p:cNvGrpSpPr/>
          <p:nvPr/>
        </p:nvGrpSpPr>
        <p:grpSpPr>
          <a:xfrm>
            <a:off x="625965" y="299376"/>
            <a:ext cx="999311" cy="999311"/>
            <a:chOff x="348199" y="179450"/>
            <a:chExt cx="1116300" cy="1116300"/>
          </a:xfrm>
        </p:grpSpPr>
        <p:sp>
          <p:nvSpPr>
            <p:cNvPr id="101" name="Shape 101"/>
            <p:cNvSpPr/>
            <p:nvPr/>
          </p:nvSpPr>
          <p:spPr>
            <a:xfrm rot="-5400000">
              <a:off x="574556" y="405787"/>
              <a:ext cx="663600" cy="663599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Shape 102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3" name="Shape 103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104" name="Shape 104"/>
          <p:cNvSpPr txBox="1">
            <a:spLocks noGrp="1"/>
          </p:cNvSpPr>
          <p:nvPr>
            <p:ph type="sldNum" idx="12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Shape 106"/>
          <p:cNvGrpSpPr/>
          <p:nvPr/>
        </p:nvGrpSpPr>
        <p:grpSpPr>
          <a:xfrm>
            <a:off x="625965" y="299376"/>
            <a:ext cx="999311" cy="999311"/>
            <a:chOff x="348199" y="179450"/>
            <a:chExt cx="1116300" cy="1116300"/>
          </a:xfrm>
        </p:grpSpPr>
        <p:sp>
          <p:nvSpPr>
            <p:cNvPr id="107" name="Shape 107"/>
            <p:cNvSpPr/>
            <p:nvPr/>
          </p:nvSpPr>
          <p:spPr>
            <a:xfrm rot="-5400000">
              <a:off x="574556" y="405787"/>
              <a:ext cx="663600" cy="663599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Shape 108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9" name="Shape 109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110" name="Shape 110"/>
          <p:cNvSpPr txBox="1">
            <a:spLocks noGrp="1"/>
          </p:cNvSpPr>
          <p:nvPr>
            <p:ph type="body" idx="1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825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3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111" name="Shape 111"/>
          <p:cNvSpPr txBox="1">
            <a:spLocks noGrp="1"/>
          </p:cNvSpPr>
          <p:nvPr>
            <p:ph type="sldNum" idx="12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Shape 113"/>
          <p:cNvGrpSpPr/>
          <p:nvPr/>
        </p:nvGrpSpPr>
        <p:grpSpPr>
          <a:xfrm>
            <a:off x="6866714" y="1254"/>
            <a:ext cx="2267379" cy="2601741"/>
            <a:chOff x="6790514" y="1254"/>
            <a:chExt cx="2267379" cy="2601741"/>
          </a:xfrm>
        </p:grpSpPr>
        <p:grpSp>
          <p:nvGrpSpPr>
            <p:cNvPr id="114" name="Shape 114"/>
            <p:cNvGrpSpPr/>
            <p:nvPr/>
          </p:nvGrpSpPr>
          <p:grpSpPr>
            <a:xfrm>
              <a:off x="7067536" y="1254"/>
              <a:ext cx="1990357" cy="1990302"/>
              <a:chOff x="7067536" y="1254"/>
              <a:chExt cx="1990357" cy="1990302"/>
            </a:xfrm>
          </p:grpSpPr>
          <p:sp>
            <p:nvSpPr>
              <p:cNvPr id="115" name="Shape 115"/>
              <p:cNvSpPr/>
              <p:nvPr/>
            </p:nvSpPr>
            <p:spPr>
              <a:xfrm rot="-8648551">
                <a:off x="7594312" y="527720"/>
                <a:ext cx="937226" cy="937226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" name="Shape 116"/>
              <p:cNvSpPr/>
              <p:nvPr/>
            </p:nvSpPr>
            <p:spPr>
              <a:xfrm rot="-8648551">
                <a:off x="7594312" y="527720"/>
                <a:ext cx="937226" cy="937226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" name="Shape 117"/>
              <p:cNvSpPr/>
              <p:nvPr/>
            </p:nvSpPr>
            <p:spPr>
              <a:xfrm rot="-8649154">
                <a:off x="7349891" y="283704"/>
                <a:ext cx="1425647" cy="1425403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8" name="Shape 11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Shape 119"/>
              <p:cNvSpPr/>
              <p:nvPr/>
            </p:nvSpPr>
            <p:spPr>
              <a:xfrm rot="2152054">
                <a:off x="8319942" y="1920812"/>
                <a:ext cx="569367" cy="569367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" name="Shape 120"/>
              <p:cNvSpPr/>
              <p:nvPr/>
            </p:nvSpPr>
            <p:spPr>
              <a:xfrm rot="2150259">
                <a:off x="8408217" y="2008609"/>
                <a:ext cx="393003" cy="393003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" name="Shape 121"/>
              <p:cNvSpPr/>
              <p:nvPr/>
            </p:nvSpPr>
            <p:spPr>
              <a:xfrm rot="2150259">
                <a:off x="8408217" y="2008609"/>
                <a:ext cx="393003" cy="393003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2" name="Shape 122"/>
            <p:cNvGrpSpPr/>
            <p:nvPr/>
          </p:nvGrpSpPr>
          <p:grpSpPr>
            <a:xfrm>
              <a:off x="6790514" y="118856"/>
              <a:ext cx="548699" cy="548699"/>
              <a:chOff x="6790514" y="118856"/>
              <a:chExt cx="548699" cy="548699"/>
            </a:xfrm>
          </p:grpSpPr>
          <p:sp>
            <p:nvSpPr>
              <p:cNvPr id="123" name="Shape 123"/>
              <p:cNvSpPr/>
              <p:nvPr/>
            </p:nvSpPr>
            <p:spPr>
              <a:xfrm rot="2150259">
                <a:off x="6868362" y="196704"/>
                <a:ext cx="393003" cy="393003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" name="Shape 124"/>
              <p:cNvSpPr/>
              <p:nvPr/>
            </p:nvSpPr>
            <p:spPr>
              <a:xfrm rot="2150259">
                <a:off x="6868362" y="196704"/>
                <a:ext cx="393003" cy="393003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25" name="Shape 125"/>
          <p:cNvSpPr txBox="1">
            <a:spLocks noGrp="1"/>
          </p:cNvSpPr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Maven Pro"/>
              <a:buNone/>
              <a:defRPr sz="36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indent="0">
              <a:spcBef>
                <a:spcPts val="0"/>
              </a:spcBef>
              <a:buClr>
                <a:schemeClr val="lt1"/>
              </a:buClr>
              <a:buFont typeface="Maven Pro"/>
              <a:buNone/>
              <a:defRPr sz="36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126" name="Shape 126"/>
          <p:cNvSpPr txBox="1">
            <a:spLocks noGrp="1"/>
          </p:cNvSpPr>
          <p:nvPr>
            <p:ph type="sldNum" idx="12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Shape 128"/>
          <p:cNvGrpSpPr/>
          <p:nvPr/>
        </p:nvGrpSpPr>
        <p:grpSpPr>
          <a:xfrm>
            <a:off x="625965" y="299376"/>
            <a:ext cx="999311" cy="999311"/>
            <a:chOff x="348199" y="179450"/>
            <a:chExt cx="1116300" cy="1116300"/>
          </a:xfrm>
        </p:grpSpPr>
        <p:sp>
          <p:nvSpPr>
            <p:cNvPr id="129" name="Shape 129"/>
            <p:cNvSpPr/>
            <p:nvPr/>
          </p:nvSpPr>
          <p:spPr>
            <a:xfrm rot="-5400000">
              <a:off x="574556" y="405787"/>
              <a:ext cx="663600" cy="663599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Shape 13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1" name="Shape 131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132" name="Shape 132"/>
          <p:cNvSpPr txBox="1">
            <a:spLocks noGrp="1"/>
          </p:cNvSpPr>
          <p:nvPr>
            <p:ph type="subTitle" idx="1"/>
          </p:nvPr>
        </p:nvSpPr>
        <p:spPr>
          <a:xfrm>
            <a:off x="1303800" y="2743202"/>
            <a:ext cx="3430500" cy="7260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Nunito"/>
              <a:buNone/>
              <a:defRPr sz="16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Nunito"/>
              <a:buNone/>
              <a:defRPr sz="16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Nunito"/>
              <a:buNone/>
              <a:defRPr sz="16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Nunito"/>
              <a:buNone/>
              <a:defRPr sz="16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Nunito"/>
              <a:buNone/>
              <a:defRPr sz="16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Nunito"/>
              <a:buNone/>
              <a:defRPr sz="16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Nunito"/>
              <a:buNone/>
              <a:defRPr sz="16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Nunito"/>
              <a:buNone/>
              <a:defRPr sz="16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Nunito"/>
              <a:buNone/>
              <a:defRPr sz="16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133" name="Shape 133"/>
          <p:cNvSpPr txBox="1">
            <a:spLocks noGrp="1"/>
          </p:cNvSpPr>
          <p:nvPr>
            <p:ph type="body" idx="2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t" anchorCtr="0"/>
          <a:lstStyle>
            <a:lvl1pPr marL="0" marR="0" lvl="0" indent="825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3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134" name="Shape 134"/>
          <p:cNvSpPr txBox="1">
            <a:spLocks noGrp="1"/>
          </p:cNvSpPr>
          <p:nvPr>
            <p:ph type="sldNum" idx="12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Shape 136"/>
          <p:cNvGrpSpPr/>
          <p:nvPr/>
        </p:nvGrpSpPr>
        <p:grpSpPr>
          <a:xfrm>
            <a:off x="713372" y="3847118"/>
            <a:ext cx="825392" cy="825392"/>
            <a:chOff x="348199" y="179450"/>
            <a:chExt cx="1116300" cy="1116300"/>
          </a:xfrm>
        </p:grpSpPr>
        <p:sp>
          <p:nvSpPr>
            <p:cNvPr id="137" name="Shape 137"/>
            <p:cNvSpPr/>
            <p:nvPr/>
          </p:nvSpPr>
          <p:spPr>
            <a:xfrm rot="-5400000">
              <a:off x="574556" y="405787"/>
              <a:ext cx="663600" cy="663599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Shape 138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9" name="Shape 139"/>
          <p:cNvSpPr txBox="1">
            <a:spLocks noGrp="1"/>
          </p:cNvSpPr>
          <p:nvPr>
            <p:ph type="body" idx="1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Nunito"/>
              <a:buNone/>
              <a:defRPr sz="13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140" name="Shape 140"/>
          <p:cNvSpPr txBox="1">
            <a:spLocks noGrp="1"/>
          </p:cNvSpPr>
          <p:nvPr>
            <p:ph type="sldNum" idx="12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omentum">
    <p:bg>
      <p:bgPr>
        <a:gradFill>
          <a:gsLst>
            <a:gs pos="0">
              <a:srgbClr val="0C7185">
                <a:alpha val="84705"/>
              </a:srgbClr>
            </a:gs>
            <a:gs pos="46000">
              <a:srgbClr val="0C7185"/>
            </a:gs>
            <a:gs pos="100000">
              <a:srgbClr val="063B45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Maven Pro"/>
              <a:buNone/>
              <a:defRPr sz="28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indent="0">
              <a:spcBef>
                <a:spcPts val="0"/>
              </a:spcBef>
              <a:buClr>
                <a:schemeClr val="dk2"/>
              </a:buClr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825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3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698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Nunito"/>
              <a:buNone/>
            </a:pPr>
            <a:fld id="{00000000-1234-1234-1234-123412341234}" type="slidenum">
              <a:rPr lang="en" sz="9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‹#›</a:t>
            </a:fld>
            <a:endParaRPr lang="en" sz="900" b="0" i="0" u="none" strike="noStrike" cap="none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6.xml"/><Relationship Id="rId5" Type="http://schemas.openxmlformats.org/officeDocument/2006/relationships/image" Target="../media/image2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7.xml"/><Relationship Id="rId5" Type="http://schemas.openxmlformats.org/officeDocument/2006/relationships/image" Target="../media/image3.png"/><Relationship Id="rId1" Type="http://schemas.microsoft.com/office/2007/relationships/media" Target="../media/media2.mov"/><Relationship Id="rId2" Type="http://schemas.openxmlformats.org/officeDocument/2006/relationships/video" Target="../media/media2.mov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C7185">
                <a:alpha val="84705"/>
              </a:srgbClr>
            </a:gs>
            <a:gs pos="46000">
              <a:srgbClr val="0C7185"/>
            </a:gs>
            <a:gs pos="100000">
              <a:srgbClr val="063B45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 txBox="1">
            <a:spLocks noGrp="1"/>
          </p:cNvSpPr>
          <p:nvPr>
            <p:ph type="ctrTitle"/>
          </p:nvPr>
        </p:nvSpPr>
        <p:spPr>
          <a:xfrm>
            <a:off x="292950" y="477437"/>
            <a:ext cx="5079000" cy="144722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Maven Pro"/>
              <a:buNone/>
            </a:pPr>
            <a:r>
              <a:rPr lang="en-US" sz="2800" b="1" i="0" u="none" strike="noStrike" cap="none" dirty="0" smtClean="0">
                <a:solidFill>
                  <a:schemeClr val="tx2">
                    <a:lumMod val="75000"/>
                  </a:schemeClr>
                </a:solidFill>
                <a:latin typeface="Andalus" panose="02020603050405020304" pitchFamily="18" charset="-78"/>
                <a:ea typeface="Times New Roman"/>
                <a:cs typeface="Andalus" panose="02020603050405020304" pitchFamily="18" charset="-78"/>
                <a:sym typeface="Times New Roman"/>
              </a:rPr>
              <a:t>Crystal Advanced Analytics</a:t>
            </a:r>
            <a:r>
              <a:rPr lang="en" sz="2800" b="1" i="0" u="none" strike="noStrike" cap="none" dirty="0">
                <a:solidFill>
                  <a:schemeClr val="tx2">
                    <a:lumMod val="75000"/>
                  </a:schemeClr>
                </a:solidFill>
                <a:latin typeface="Andalus" panose="02020603050405020304" pitchFamily="18" charset="-78"/>
                <a:ea typeface="Times New Roman"/>
                <a:cs typeface="Andalus" panose="02020603050405020304" pitchFamily="18" charset="-78"/>
                <a:sym typeface="Times New Roman"/>
              </a:rPr>
              <a:t/>
            </a:r>
            <a:br>
              <a:rPr lang="en" sz="2800" b="1" i="0" u="none" strike="noStrike" cap="none" dirty="0">
                <a:solidFill>
                  <a:schemeClr val="tx2">
                    <a:lumMod val="75000"/>
                  </a:schemeClr>
                </a:solidFill>
                <a:latin typeface="Andalus" panose="02020603050405020304" pitchFamily="18" charset="-78"/>
                <a:ea typeface="Times New Roman"/>
                <a:cs typeface="Andalus" panose="02020603050405020304" pitchFamily="18" charset="-78"/>
                <a:sym typeface="Times New Roman"/>
              </a:rPr>
            </a:br>
            <a:endParaRPr lang="en" sz="2800" b="1" i="0" u="none" strike="noStrike" cap="none" dirty="0">
              <a:solidFill>
                <a:schemeClr val="tx2">
                  <a:lumMod val="75000"/>
                </a:schemeClr>
              </a:solidFill>
              <a:latin typeface="Andalus" panose="02020603050405020304" pitchFamily="18" charset="-78"/>
              <a:ea typeface="Times New Roman"/>
              <a:cs typeface="Andalus" panose="02020603050405020304" pitchFamily="18" charset="-78"/>
              <a:sym typeface="Times New Roman"/>
            </a:endParaRPr>
          </a:p>
        </p:txBody>
      </p:sp>
      <p:sp>
        <p:nvSpPr>
          <p:cNvPr id="278" name="Shape 278"/>
          <p:cNvSpPr txBox="1">
            <a:spLocks noGrp="1"/>
          </p:cNvSpPr>
          <p:nvPr>
            <p:ph type="subTitle" idx="1"/>
          </p:nvPr>
        </p:nvSpPr>
        <p:spPr>
          <a:xfrm>
            <a:off x="292950" y="3631193"/>
            <a:ext cx="4444200" cy="1181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Nunito"/>
              <a:buNone/>
            </a:pPr>
            <a:r>
              <a:rPr lang="en" sz="2000" b="1" i="0" u="none" strike="noStrike" cap="none" dirty="0">
                <a:solidFill>
                  <a:schemeClr val="tx2">
                    <a:lumMod val="60000"/>
                    <a:lumOff val="40000"/>
                  </a:schemeClr>
                </a:solidFill>
                <a:latin typeface="Andalus" panose="02020603050405020304" pitchFamily="18" charset="-78"/>
                <a:cs typeface="Andalus" panose="02020603050405020304" pitchFamily="18" charset="-78"/>
                <a:sym typeface="Nunito"/>
              </a:rPr>
              <a:t>Claudino Alves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Nunito"/>
              <a:buNone/>
            </a:pPr>
            <a:endParaRPr sz="2000" b="1" i="0" u="none" strike="noStrike" cap="none" dirty="0">
              <a:solidFill>
                <a:schemeClr val="tx2">
                  <a:lumMod val="60000"/>
                  <a:lumOff val="40000"/>
                </a:schemeClr>
              </a:solidFill>
              <a:latin typeface="Andalus" panose="02020603050405020304" pitchFamily="18" charset="-78"/>
              <a:cs typeface="Andalus" panose="02020603050405020304" pitchFamily="18" charset="-78"/>
              <a:sym typeface="Nuni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Nunito"/>
              <a:buNone/>
            </a:pPr>
            <a:r>
              <a:rPr lang="en" sz="2000" b="1" i="0" u="none" strike="noStrike" cap="none" dirty="0">
                <a:solidFill>
                  <a:schemeClr val="tx2">
                    <a:lumMod val="60000"/>
                    <a:lumOff val="40000"/>
                  </a:schemeClr>
                </a:solidFill>
                <a:latin typeface="Andalus" panose="02020603050405020304" pitchFamily="18" charset="-78"/>
                <a:cs typeface="Andalus" panose="02020603050405020304" pitchFamily="18" charset="-78"/>
                <a:sym typeface="Nunito"/>
              </a:rPr>
              <a:t>Harshil Haumeer</a:t>
            </a:r>
          </a:p>
        </p:txBody>
      </p:sp>
      <p:pic>
        <p:nvPicPr>
          <p:cNvPr id="279" name="Shape 27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757433" y="675101"/>
            <a:ext cx="1886006" cy="190307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292950" y="2089266"/>
            <a:ext cx="36207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002060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Milestone </a:t>
            </a:r>
            <a:r>
              <a:rPr lang="en-US" sz="3200" dirty="0">
                <a:solidFill>
                  <a:srgbClr val="002060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3</a:t>
            </a:r>
            <a:endParaRPr lang="en-US" sz="3200" dirty="0">
              <a:solidFill>
                <a:srgbClr val="002060"/>
              </a:solidFill>
              <a:latin typeface="Andalus" panose="02020603050405020304" pitchFamily="18" charset="-78"/>
              <a:cs typeface="Andalus" panose="02020603050405020304" pitchFamily="18" charset="-78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 txBox="1">
            <a:spLocks noGrp="1"/>
          </p:cNvSpPr>
          <p:nvPr>
            <p:ph type="title"/>
          </p:nvPr>
        </p:nvSpPr>
        <p:spPr>
          <a:xfrm>
            <a:off x="1585999" y="821635"/>
            <a:ext cx="6362863" cy="306857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Maven Pro"/>
              <a:buNone/>
            </a:pPr>
            <a:r>
              <a:rPr lang="en" sz="2400" b="1" i="0" u="none" strike="noStrike" cap="none">
                <a:solidFill>
                  <a:srgbClr val="4AC1B9"/>
                </a:solidFill>
                <a:latin typeface="Bell MT"/>
                <a:ea typeface="Bell MT"/>
                <a:cs typeface="Bell MT"/>
                <a:sym typeface="Bell MT"/>
              </a:rPr>
              <a:t>Client:     </a:t>
            </a:r>
            <a:r>
              <a:rPr lang="en" sz="1800" b="0" i="0" u="none" strike="noStrike" cap="none">
                <a:solidFill>
                  <a:srgbClr val="B9D5D5"/>
                </a:solidFill>
                <a:latin typeface="Bell MT"/>
                <a:ea typeface="Bell MT"/>
                <a:cs typeface="Bell MT"/>
                <a:sym typeface="Bell MT"/>
              </a:rPr>
              <a:t>Dr. Richard Griffith</a:t>
            </a:r>
            <a:r>
              <a:rPr lang="en" sz="2400" b="1" i="0" u="none" strike="noStrike" cap="none">
                <a:solidFill>
                  <a:srgbClr val="B9D5D5"/>
                </a:solidFill>
                <a:latin typeface="Bell MT"/>
                <a:ea typeface="Bell MT"/>
                <a:cs typeface="Bell MT"/>
                <a:sym typeface="Bell MT"/>
              </a:rPr>
              <a:t/>
            </a:r>
            <a:br>
              <a:rPr lang="en" sz="2400" b="1" i="0" u="none" strike="noStrike" cap="none">
                <a:solidFill>
                  <a:srgbClr val="B9D5D5"/>
                </a:solidFill>
                <a:latin typeface="Bell MT"/>
                <a:ea typeface="Bell MT"/>
                <a:cs typeface="Bell MT"/>
                <a:sym typeface="Bell MT"/>
              </a:rPr>
            </a:br>
            <a:r>
              <a:rPr lang="en" sz="2400" b="1" i="0" u="none" strike="noStrike" cap="none">
                <a:solidFill>
                  <a:srgbClr val="B9D5D5"/>
                </a:solidFill>
                <a:latin typeface="Bell MT"/>
                <a:ea typeface="Bell MT"/>
                <a:cs typeface="Bell MT"/>
                <a:sym typeface="Bell MT"/>
              </a:rPr>
              <a:t>	     </a:t>
            </a:r>
            <a:r>
              <a:rPr lang="en" sz="1400" b="0" i="1" u="none" strike="noStrike" cap="none">
                <a:solidFill>
                  <a:srgbClr val="131345"/>
                </a:solidFill>
                <a:latin typeface="Bell MT"/>
                <a:ea typeface="Bell MT"/>
                <a:cs typeface="Bell MT"/>
                <a:sym typeface="Bell MT"/>
              </a:rPr>
              <a:t>Department of Psychology</a:t>
            </a:r>
            <a:r>
              <a:rPr lang="en" sz="1400" b="1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/>
            </a:r>
            <a:br>
              <a:rPr lang="en" sz="1400" b="1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</a:br>
            <a:r>
              <a:rPr lang="en" sz="1400" b="1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/>
            </a:r>
            <a:br>
              <a:rPr lang="en" sz="1400" b="1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</a:br>
            <a:r>
              <a:rPr lang="en" sz="1400" b="1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/>
            </a:r>
            <a:br>
              <a:rPr lang="en" sz="1400" b="1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</a:br>
            <a:r>
              <a:rPr lang="en" sz="1400" b="1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/>
            </a:r>
            <a:br>
              <a:rPr lang="en" sz="1400" b="1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</a:br>
            <a:r>
              <a:rPr lang="en" sz="2000" b="1" i="0" u="none" strike="noStrike" cap="none">
                <a:solidFill>
                  <a:srgbClr val="4AC1B9"/>
                </a:solidFill>
                <a:latin typeface="Bell MT"/>
                <a:ea typeface="Bell MT"/>
                <a:cs typeface="Bell MT"/>
                <a:sym typeface="Bell MT"/>
              </a:rPr>
              <a:t>Faculty </a:t>
            </a:r>
            <a:br>
              <a:rPr lang="en" sz="2000" b="1" i="0" u="none" strike="noStrike" cap="none">
                <a:solidFill>
                  <a:srgbClr val="4AC1B9"/>
                </a:solidFill>
                <a:latin typeface="Bell MT"/>
                <a:ea typeface="Bell MT"/>
                <a:cs typeface="Bell MT"/>
                <a:sym typeface="Bell MT"/>
              </a:rPr>
            </a:br>
            <a:r>
              <a:rPr lang="en" sz="2000" b="1" i="0" u="none" strike="noStrike" cap="none">
                <a:solidFill>
                  <a:srgbClr val="4AC1B9"/>
                </a:solidFill>
                <a:latin typeface="Bell MT"/>
                <a:ea typeface="Bell MT"/>
                <a:cs typeface="Bell MT"/>
                <a:sym typeface="Bell MT"/>
              </a:rPr>
              <a:t>Sponsor: </a:t>
            </a:r>
            <a:r>
              <a:rPr lang="en" sz="14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/>
            </a:r>
            <a:br>
              <a:rPr lang="en" sz="14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</a:br>
            <a:r>
              <a:rPr lang="en" sz="14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/>
            </a:r>
            <a:br>
              <a:rPr lang="en" sz="14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</a:br>
            <a:r>
              <a:rPr lang="en" sz="14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/>
            </a:r>
            <a:br>
              <a:rPr lang="en" sz="1400" b="1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</a:br>
            <a:r>
              <a:rPr lang="en" sz="1400" b="1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/>
            </a:r>
            <a:br>
              <a:rPr lang="en" sz="1400" b="1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</a:br>
            <a:endParaRPr lang="en" sz="1400" b="1" i="0" u="none" strike="noStrike" cap="none">
              <a:solidFill>
                <a:schemeClr val="dk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285" name="Shape 285"/>
          <p:cNvSpPr txBox="1"/>
          <p:nvPr/>
        </p:nvSpPr>
        <p:spPr>
          <a:xfrm>
            <a:off x="2872369" y="2296287"/>
            <a:ext cx="1895061" cy="369332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9D5D5"/>
              </a:buClr>
              <a:buSzPct val="25000"/>
              <a:buFont typeface="Bell MT"/>
              <a:buNone/>
            </a:pPr>
            <a:r>
              <a:rPr lang="en" sz="1800" b="0" i="0" u="none" strike="noStrike" cap="none">
                <a:solidFill>
                  <a:srgbClr val="B9D5D5"/>
                </a:solidFill>
                <a:latin typeface="Bell MT"/>
                <a:ea typeface="Bell MT"/>
                <a:cs typeface="Bell MT"/>
                <a:sym typeface="Bell MT"/>
              </a:rPr>
              <a:t>Dr. Philip Chan</a:t>
            </a:r>
          </a:p>
        </p:txBody>
      </p:sp>
      <p:sp>
        <p:nvSpPr>
          <p:cNvPr id="286" name="Shape 286"/>
          <p:cNvSpPr txBox="1"/>
          <p:nvPr/>
        </p:nvSpPr>
        <p:spPr>
          <a:xfrm>
            <a:off x="2872369" y="2665619"/>
            <a:ext cx="2226366" cy="52322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1345"/>
              </a:buClr>
              <a:buSzPct val="25000"/>
              <a:buFont typeface="Bell MT"/>
              <a:buNone/>
            </a:pPr>
            <a:r>
              <a:rPr lang="en" sz="1400" b="0" i="1" u="none" strike="noStrike" cap="none">
                <a:solidFill>
                  <a:srgbClr val="131345"/>
                </a:solidFill>
                <a:latin typeface="Bell MT"/>
                <a:ea typeface="Bell MT"/>
                <a:cs typeface="Bell MT"/>
                <a:sym typeface="Bell MT"/>
              </a:rPr>
              <a:t>Department of Computer Science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 txBox="1">
            <a:spLocks noGrp="1"/>
          </p:cNvSpPr>
          <p:nvPr>
            <p:ph type="title"/>
          </p:nvPr>
        </p:nvSpPr>
        <p:spPr>
          <a:xfrm>
            <a:off x="1195009" y="656515"/>
            <a:ext cx="7030500" cy="677271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Maven Pro"/>
              <a:buNone/>
            </a:pPr>
            <a:r>
              <a:rPr lang="en" sz="2000" b="1" i="0" u="none" strike="noStrike" cap="none" dirty="0">
                <a:solidFill>
                  <a:srgbClr val="FFC000"/>
                </a:solidFill>
                <a:latin typeface="Maven Pro"/>
                <a:ea typeface="Maven Pro"/>
                <a:cs typeface="Maven Pro"/>
                <a:sym typeface="Maven Pro"/>
              </a:rPr>
              <a:t>Progress of Current Milestone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0055053"/>
              </p:ext>
            </p:extLst>
          </p:nvPr>
        </p:nvGraphicFramePr>
        <p:xfrm>
          <a:off x="1195009" y="1219199"/>
          <a:ext cx="7672756" cy="3727939"/>
        </p:xfrm>
        <a:graphic>
          <a:graphicData uri="http://schemas.openxmlformats.org/drawingml/2006/table">
            <a:tbl>
              <a:tblPr bandRow="1">
                <a:tableStyleId>{69C7853C-536D-4A76-A0AE-DD22124D55A5}</a:tableStyleId>
              </a:tblPr>
              <a:tblGrid>
                <a:gridCol w="2553319"/>
                <a:gridCol w="1023888"/>
                <a:gridCol w="831909"/>
                <a:gridCol w="767915"/>
                <a:gridCol w="2495725"/>
              </a:tblGrid>
              <a:tr h="39031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tx1"/>
                          </a:solidFill>
                          <a:effectLst/>
                        </a:rPr>
                        <a:t>Task</a:t>
                      </a:r>
                      <a:endParaRPr lang="en-US" sz="1200" b="1"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tx1"/>
                          </a:solidFill>
                          <a:effectLst/>
                        </a:rPr>
                        <a:t>Completion</a:t>
                      </a:r>
                      <a:endParaRPr lang="en-US" sz="1200" b="1"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tx1"/>
                          </a:solidFill>
                          <a:effectLst/>
                        </a:rPr>
                        <a:t>Claudino</a:t>
                      </a:r>
                      <a:endParaRPr lang="en-US" sz="1200" b="1"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tx1"/>
                          </a:solidFill>
                          <a:effectLst/>
                        </a:rPr>
                        <a:t>Harshil</a:t>
                      </a:r>
                      <a:endParaRPr lang="en-US" sz="1200" b="1"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tx1"/>
                          </a:solidFill>
                          <a:effectLst/>
                        </a:rPr>
                        <a:t>To do</a:t>
                      </a:r>
                      <a:endParaRPr lang="en-US" sz="1200" b="1" dirty="0">
                        <a:solidFill>
                          <a:schemeClr val="tx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</a:tr>
              <a:tr h="66368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2060"/>
                          </a:solidFill>
                          <a:effectLst/>
                        </a:rPr>
                        <a:t>Implement, test and demo sentiment measurement of reviews (Sentiment analysis)</a:t>
                      </a:r>
                      <a:endParaRPr lang="en-US" sz="1200" b="1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2060"/>
                          </a:solidFill>
                          <a:effectLst/>
                        </a:rPr>
                        <a:t>100%</a:t>
                      </a:r>
                      <a:endParaRPr lang="en-US" sz="1200" b="1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2060"/>
                          </a:solidFill>
                          <a:effectLst/>
                        </a:rPr>
                        <a:t>0%</a:t>
                      </a:r>
                      <a:endParaRPr lang="en-US" sz="1200" b="1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2060"/>
                          </a:solidFill>
                          <a:effectLst/>
                        </a:rPr>
                        <a:t>100%</a:t>
                      </a:r>
                      <a:endParaRPr lang="en-US" sz="1200" b="1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2060"/>
                          </a:solidFill>
                          <a:effectLst/>
                        </a:rPr>
                        <a:t>None</a:t>
                      </a:r>
                      <a:endParaRPr lang="en-US" sz="1200" b="1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</a:tr>
              <a:tr h="66368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2060"/>
                          </a:solidFill>
                          <a:effectLst/>
                        </a:rPr>
                        <a:t>Implement, test and demo visualization of sentiment in different categories of hierarchy</a:t>
                      </a:r>
                      <a:endParaRPr lang="en-US" sz="1200" b="1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2060"/>
                          </a:solidFill>
                          <a:effectLst/>
                        </a:rPr>
                        <a:t>100%</a:t>
                      </a:r>
                      <a:endParaRPr lang="en-US" sz="1200" b="1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2060"/>
                          </a:solidFill>
                          <a:effectLst/>
                        </a:rPr>
                        <a:t>0%</a:t>
                      </a:r>
                      <a:endParaRPr lang="en-US" sz="1200" b="1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2060"/>
                          </a:solidFill>
                          <a:effectLst/>
                        </a:rPr>
                        <a:t>100%</a:t>
                      </a:r>
                      <a:endParaRPr lang="en-US" sz="1200" b="1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2060"/>
                          </a:solidFill>
                          <a:effectLst/>
                        </a:rPr>
                        <a:t>None</a:t>
                      </a:r>
                      <a:endParaRPr lang="en-US" sz="1200" b="1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</a:tr>
              <a:tr h="441687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2060"/>
                          </a:solidFill>
                          <a:effectLst/>
                        </a:rPr>
                        <a:t>Set up Website</a:t>
                      </a:r>
                      <a:endParaRPr lang="en-US" sz="1200" b="1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2060"/>
                          </a:solidFill>
                          <a:effectLst/>
                        </a:rPr>
                        <a:t>100%</a:t>
                      </a:r>
                      <a:endParaRPr lang="en-US" sz="1200" b="1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2060"/>
                          </a:solidFill>
                          <a:effectLst/>
                        </a:rPr>
                        <a:t>0%</a:t>
                      </a:r>
                      <a:endParaRPr lang="en-US" sz="1200" b="1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2060"/>
                          </a:solidFill>
                          <a:effectLst/>
                        </a:rPr>
                        <a:t>0%</a:t>
                      </a:r>
                      <a:endParaRPr lang="en-US" sz="1200" b="1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2060"/>
                          </a:solidFill>
                          <a:effectLst/>
                        </a:rPr>
                        <a:t>None</a:t>
                      </a:r>
                      <a:endParaRPr lang="en-US" sz="1200" b="1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</a:tr>
              <a:tr h="46242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2060"/>
                          </a:solidFill>
                          <a:effectLst/>
                        </a:rPr>
                        <a:t>Implement web-scrapper on website</a:t>
                      </a:r>
                      <a:endParaRPr lang="en-US" sz="1200" b="1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2060"/>
                          </a:solidFill>
                          <a:effectLst/>
                        </a:rPr>
                        <a:t>100%</a:t>
                      </a:r>
                      <a:endParaRPr lang="en-US" sz="1200" b="1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2060"/>
                          </a:solidFill>
                          <a:effectLst/>
                        </a:rPr>
                        <a:t>0%</a:t>
                      </a:r>
                      <a:endParaRPr lang="en-US" sz="1200" b="1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2060"/>
                          </a:solidFill>
                          <a:effectLst/>
                        </a:rPr>
                        <a:t>100%</a:t>
                      </a:r>
                      <a:endParaRPr lang="en-US" sz="1200" b="1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2060"/>
                          </a:solidFill>
                          <a:effectLst/>
                        </a:rPr>
                        <a:t>None</a:t>
                      </a:r>
                      <a:endParaRPr lang="en-US" sz="1200" b="1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</a:tr>
              <a:tr h="44245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2060"/>
                          </a:solidFill>
                          <a:effectLst/>
                        </a:rPr>
                        <a:t>Implement text classifier on website</a:t>
                      </a:r>
                      <a:endParaRPr lang="en-US" sz="1200" b="1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2060"/>
                          </a:solidFill>
                          <a:effectLst/>
                        </a:rPr>
                        <a:t>100%</a:t>
                      </a:r>
                      <a:endParaRPr lang="en-US" sz="1200" b="1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2060"/>
                          </a:solidFill>
                          <a:effectLst/>
                        </a:rPr>
                        <a:t>0%</a:t>
                      </a:r>
                      <a:endParaRPr lang="en-US" sz="1200" b="1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2060"/>
                          </a:solidFill>
                          <a:effectLst/>
                        </a:rPr>
                        <a:t>100%</a:t>
                      </a:r>
                      <a:endParaRPr lang="en-US" sz="1200" b="1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2060"/>
                          </a:solidFill>
                          <a:effectLst/>
                        </a:rPr>
                        <a:t>None</a:t>
                      </a:r>
                      <a:endParaRPr lang="en-US" sz="1200" b="1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</a:tr>
              <a:tr h="66368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2060"/>
                          </a:solidFill>
                          <a:effectLst/>
                        </a:rPr>
                        <a:t>Implement, test and demo benchmarking analysis tool </a:t>
                      </a: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2060"/>
                          </a:solidFill>
                          <a:effectLst/>
                        </a:rPr>
                        <a:t> </a:t>
                      </a:r>
                      <a:endParaRPr lang="en-US" sz="1200" b="1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2060"/>
                          </a:solidFill>
                          <a:effectLst/>
                        </a:rPr>
                        <a:t>40%</a:t>
                      </a:r>
                      <a:endParaRPr lang="en-US" sz="1200" b="1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2060"/>
                          </a:solidFill>
                          <a:effectLst/>
                        </a:rPr>
                        <a:t>0%</a:t>
                      </a:r>
                      <a:endParaRPr lang="en-US" sz="1200" b="1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002060"/>
                          </a:solidFill>
                          <a:effectLst/>
                        </a:rPr>
                        <a:t>40%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002060"/>
                          </a:solidFill>
                          <a:effectLst/>
                        </a:rPr>
                        <a:t>Research on benchmarking tool, and implementation</a:t>
                      </a:r>
                      <a:endParaRPr lang="en-US" sz="1200" b="1" dirty="0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Shape 297"/>
          <p:cNvSpPr txBox="1">
            <a:spLocks noGrp="1"/>
          </p:cNvSpPr>
          <p:nvPr>
            <p:ph type="body" idx="1"/>
          </p:nvPr>
        </p:nvSpPr>
        <p:spPr>
          <a:xfrm>
            <a:off x="1303800" y="1586954"/>
            <a:ext cx="7030500" cy="3390571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Font typeface="Nunito"/>
              <a:buChar char="●"/>
            </a:pPr>
            <a:r>
              <a:rPr lang="en" sz="1400" b="0" i="0" u="none" strike="noStrike" cap="none" dirty="0">
                <a:solidFill>
                  <a:srgbClr val="4AC1B9"/>
                </a:solidFill>
                <a:latin typeface="Nunito"/>
                <a:ea typeface="Nunito"/>
                <a:cs typeface="Nunito"/>
                <a:sym typeface="Nunito"/>
              </a:rPr>
              <a:t>Task 1: </a:t>
            </a:r>
            <a:r>
              <a:rPr lang="en-US" sz="1400" b="0" i="0" u="none" strike="noStrike" cap="none" dirty="0" smtClean="0">
                <a:solidFill>
                  <a:srgbClr val="4AC1B9"/>
                </a:solidFill>
                <a:latin typeface="Nunito"/>
                <a:ea typeface="Nunito"/>
                <a:cs typeface="Nunito"/>
                <a:sym typeface="Nunito"/>
              </a:rPr>
              <a:t>Implementation of sentiment analysis </a:t>
            </a:r>
            <a:endParaRPr lang="en" sz="1400" b="0" i="0" u="none" strike="noStrike" cap="none" dirty="0" smtClean="0">
              <a:solidFill>
                <a:srgbClr val="4AC1B9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515938" indent="-171450">
              <a:lnSpc>
                <a:spcPct val="150000"/>
              </a:lnSpc>
              <a:spcAft>
                <a:spcPts val="0"/>
              </a:spcAft>
              <a:buClr>
                <a:srgbClr val="D9D9D9"/>
              </a:buClr>
              <a:buFont typeface="Courier New" panose="02070309020205020404" pitchFamily="49" charset="0"/>
              <a:buChar char="o"/>
            </a:pPr>
            <a:r>
              <a:rPr lang="en-US" sz="1050" dirty="0" smtClean="0">
                <a:solidFill>
                  <a:srgbClr val="002060"/>
                </a:solidFill>
              </a:rPr>
              <a:t>Analyzes reviews and assigns a score based on polarity</a:t>
            </a:r>
          </a:p>
          <a:p>
            <a:pPr marL="515938" indent="-171450">
              <a:lnSpc>
                <a:spcPct val="150000"/>
              </a:lnSpc>
              <a:spcAft>
                <a:spcPts val="0"/>
              </a:spcAft>
              <a:buClr>
                <a:srgbClr val="D9D9D9"/>
              </a:buClr>
              <a:buFont typeface="Courier New" panose="02070309020205020404" pitchFamily="49" charset="0"/>
              <a:buChar char="o"/>
            </a:pPr>
            <a:r>
              <a:rPr lang="en-US" sz="1050" b="0" i="0" u="none" strike="noStrike" cap="none" dirty="0" smtClean="0">
                <a:solidFill>
                  <a:srgbClr val="002060"/>
                </a:solidFill>
                <a:latin typeface="Nunito"/>
                <a:ea typeface="Nunito"/>
                <a:cs typeface="Nunito"/>
                <a:sym typeface="Nunito"/>
              </a:rPr>
              <a:t>Polarity -1 to +1; more negative to more positive</a:t>
            </a:r>
          </a:p>
          <a:p>
            <a:pPr marL="515938" indent="-171450">
              <a:lnSpc>
                <a:spcPct val="150000"/>
              </a:lnSpc>
              <a:spcAft>
                <a:spcPts val="0"/>
              </a:spcAft>
              <a:buClr>
                <a:srgbClr val="D9D9D9"/>
              </a:buClr>
              <a:buFont typeface="Courier New" panose="02070309020205020404" pitchFamily="49" charset="0"/>
              <a:buChar char="o"/>
            </a:pPr>
            <a:r>
              <a:rPr lang="en-US" sz="1050" dirty="0" smtClean="0">
                <a:solidFill>
                  <a:srgbClr val="002060"/>
                </a:solidFill>
              </a:rPr>
              <a:t>Use of </a:t>
            </a:r>
            <a:r>
              <a:rPr lang="en-US" sz="1050" dirty="0" err="1" smtClean="0">
                <a:solidFill>
                  <a:srgbClr val="002060"/>
                </a:solidFill>
              </a:rPr>
              <a:t>Textblob</a:t>
            </a:r>
            <a:r>
              <a:rPr lang="en-US" sz="1050" dirty="0" smtClean="0">
                <a:solidFill>
                  <a:srgbClr val="002060"/>
                </a:solidFill>
              </a:rPr>
              <a:t> library</a:t>
            </a:r>
            <a:r>
              <a:rPr lang="en" sz="1400" b="0" i="0" u="none" strike="noStrike" cap="none" dirty="0" smtClean="0">
                <a:solidFill>
                  <a:srgbClr val="4AC1B9"/>
                </a:solidFill>
                <a:latin typeface="Nunito"/>
                <a:ea typeface="Nunito"/>
                <a:cs typeface="Nunito"/>
                <a:sym typeface="Nunito"/>
              </a:rPr>
              <a:t>	     </a:t>
            </a:r>
          </a:p>
          <a:p>
            <a:pPr marL="1397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None/>
            </a:pPr>
            <a:endParaRPr lang="en" sz="1400" b="0" i="0" u="none" strike="noStrike" cap="none" dirty="0" smtClean="0">
              <a:solidFill>
                <a:srgbClr val="4AC1B9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Font typeface="Nunito"/>
              <a:buChar char="●"/>
            </a:pPr>
            <a:r>
              <a:rPr lang="en" sz="1400" b="0" i="0" u="none" strike="noStrike" cap="none" dirty="0" smtClean="0">
                <a:solidFill>
                  <a:srgbClr val="4AC1B9"/>
                </a:solidFill>
                <a:latin typeface="Nunito"/>
                <a:ea typeface="Nunito"/>
                <a:cs typeface="Nunito"/>
                <a:sym typeface="Nunito"/>
              </a:rPr>
              <a:t>Task </a:t>
            </a:r>
            <a:r>
              <a:rPr lang="en" sz="1400" b="0" i="0" u="none" strike="noStrike" cap="none" dirty="0">
                <a:solidFill>
                  <a:srgbClr val="4AC1B9"/>
                </a:solidFill>
                <a:latin typeface="Nunito"/>
                <a:ea typeface="Nunito"/>
                <a:cs typeface="Nunito"/>
                <a:sym typeface="Nunito"/>
              </a:rPr>
              <a:t>2: </a:t>
            </a:r>
            <a:r>
              <a:rPr lang="en-US" sz="1400" dirty="0" smtClean="0">
                <a:solidFill>
                  <a:srgbClr val="4AC1B9"/>
                </a:solidFill>
              </a:rPr>
              <a:t>Implementation of visualization of sentiment score</a:t>
            </a:r>
            <a:endParaRPr lang="en" sz="1400" b="0" i="0" u="none" strike="noStrike" cap="none" dirty="0" smtClean="0">
              <a:solidFill>
                <a:srgbClr val="4AC1B9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515938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US" sz="1100" dirty="0" smtClean="0">
                <a:solidFill>
                  <a:srgbClr val="002060"/>
                </a:solidFill>
              </a:rPr>
              <a:t>Graphs displays sentiment score for each category</a:t>
            </a:r>
            <a:endParaRPr lang="en" sz="1100" dirty="0" smtClean="0">
              <a:solidFill>
                <a:srgbClr val="002060"/>
              </a:solidFill>
            </a:endParaRPr>
          </a:p>
          <a:p>
            <a:pPr marL="1397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None/>
            </a:pPr>
            <a:endParaRPr lang="en" sz="1400" b="0" i="0" u="none" strike="noStrike" cap="none" dirty="0" smtClean="0">
              <a:solidFill>
                <a:srgbClr val="4AC1B9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Font typeface="Nunito"/>
              <a:buChar char="●"/>
            </a:pPr>
            <a:r>
              <a:rPr lang="en" sz="1400" b="0" i="0" u="none" strike="noStrike" cap="none" dirty="0" smtClean="0">
                <a:solidFill>
                  <a:srgbClr val="4AC1B9"/>
                </a:solidFill>
                <a:latin typeface="Nunito"/>
                <a:ea typeface="Nunito"/>
                <a:cs typeface="Nunito"/>
                <a:sym typeface="Nunito"/>
              </a:rPr>
              <a:t>Task </a:t>
            </a:r>
            <a:r>
              <a:rPr lang="en" sz="1400" b="0" i="0" u="none" strike="noStrike" cap="none" dirty="0">
                <a:solidFill>
                  <a:srgbClr val="4AC1B9"/>
                </a:solidFill>
                <a:latin typeface="Nunito"/>
                <a:ea typeface="Nunito"/>
                <a:cs typeface="Nunito"/>
                <a:sym typeface="Nunito"/>
              </a:rPr>
              <a:t>3</a:t>
            </a:r>
            <a:r>
              <a:rPr lang="en" sz="1400" b="0" i="0" u="none" strike="noStrike" cap="none" dirty="0" smtClean="0">
                <a:solidFill>
                  <a:srgbClr val="4AC1B9"/>
                </a:solidFill>
                <a:latin typeface="Nunito"/>
                <a:ea typeface="Nunito"/>
                <a:cs typeface="Nunito"/>
                <a:sym typeface="Nunito"/>
              </a:rPr>
              <a:t>: </a:t>
            </a:r>
            <a:r>
              <a:rPr lang="en-US" sz="1400" b="0" i="0" u="none" strike="noStrike" cap="none" dirty="0" smtClean="0">
                <a:solidFill>
                  <a:srgbClr val="4AC1B9"/>
                </a:solidFill>
                <a:latin typeface="Nunito"/>
                <a:ea typeface="Nunito"/>
                <a:cs typeface="Nunito"/>
                <a:sym typeface="Nunito"/>
              </a:rPr>
              <a:t>Implementation of Website</a:t>
            </a:r>
            <a:endParaRPr lang="en" sz="1400" b="0" i="0" u="none" strike="noStrike" cap="none" dirty="0" smtClean="0">
              <a:solidFill>
                <a:srgbClr val="4AC1B9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515938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US" sz="1050" dirty="0" smtClean="0">
                <a:solidFill>
                  <a:srgbClr val="002060"/>
                </a:solidFill>
              </a:rPr>
              <a:t>Back-end implemented on </a:t>
            </a:r>
            <a:r>
              <a:rPr lang="en-US" sz="1050" dirty="0" err="1" smtClean="0">
                <a:solidFill>
                  <a:srgbClr val="002060"/>
                </a:solidFill>
              </a:rPr>
              <a:t>PyCharm</a:t>
            </a:r>
            <a:r>
              <a:rPr lang="en-US" sz="1050" dirty="0" smtClean="0">
                <a:solidFill>
                  <a:srgbClr val="002060"/>
                </a:solidFill>
              </a:rPr>
              <a:t> IDE, Django and Django-REST Framework</a:t>
            </a:r>
          </a:p>
          <a:p>
            <a:pPr marL="515938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US" sz="1050" dirty="0" smtClean="0">
                <a:solidFill>
                  <a:srgbClr val="002060"/>
                </a:solidFill>
              </a:rPr>
              <a:t>Front-end implemented on Angular 2, HTML, CSS and JavaScript</a:t>
            </a:r>
          </a:p>
          <a:p>
            <a:pPr marL="515938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US" sz="1050" dirty="0" smtClean="0">
                <a:solidFill>
                  <a:srgbClr val="002060"/>
                </a:solidFill>
              </a:rPr>
              <a:t>Account settings implementation; Sign up and Sign In</a:t>
            </a:r>
          </a:p>
          <a:p>
            <a:pPr marL="515938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Font typeface="Courier New" panose="02070309020205020404" pitchFamily="49" charset="0"/>
              <a:buChar char="o"/>
            </a:pPr>
            <a:endParaRPr lang="en-US" sz="1050" dirty="0" smtClean="0">
              <a:solidFill>
                <a:srgbClr val="002060"/>
              </a:solidFill>
            </a:endParaRPr>
          </a:p>
        </p:txBody>
      </p:sp>
      <p:sp>
        <p:nvSpPr>
          <p:cNvPr id="5" name="Shape 298"/>
          <p:cNvSpPr txBox="1">
            <a:spLocks noGrp="1"/>
          </p:cNvSpPr>
          <p:nvPr>
            <p:ph type="title"/>
          </p:nvPr>
        </p:nvSpPr>
        <p:spPr>
          <a:xfrm>
            <a:off x="1303800" y="598574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Maven Pro"/>
              <a:buNone/>
            </a:pPr>
            <a:r>
              <a:rPr lang="en" sz="2400" b="1" i="0" u="none" strike="noStrike" cap="none" dirty="0">
                <a:solidFill>
                  <a:srgbClr val="FFC000"/>
                </a:solidFill>
                <a:latin typeface="Bell MT"/>
                <a:ea typeface="Bell MT"/>
                <a:cs typeface="Bell MT"/>
                <a:sym typeface="Bell MT"/>
              </a:rPr>
              <a:t>Discussion of each accomplished task for current milestone: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Shape 297"/>
          <p:cNvSpPr txBox="1">
            <a:spLocks noGrp="1"/>
          </p:cNvSpPr>
          <p:nvPr>
            <p:ph type="body" idx="1"/>
          </p:nvPr>
        </p:nvSpPr>
        <p:spPr>
          <a:xfrm>
            <a:off x="1303800" y="1586954"/>
            <a:ext cx="7030500" cy="3390571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Font typeface="Nunito"/>
              <a:buChar char="●"/>
            </a:pPr>
            <a:r>
              <a:rPr lang="en" sz="1400" b="0" i="0" u="none" strike="noStrike" cap="none" dirty="0">
                <a:solidFill>
                  <a:srgbClr val="4AC1B9"/>
                </a:solidFill>
                <a:latin typeface="Nunito"/>
                <a:ea typeface="Nunito"/>
                <a:cs typeface="Nunito"/>
                <a:sym typeface="Nunito"/>
              </a:rPr>
              <a:t>Task </a:t>
            </a:r>
            <a:r>
              <a:rPr lang="en-US" sz="1400" b="0" i="0" u="none" strike="noStrike" cap="none" dirty="0" smtClean="0">
                <a:solidFill>
                  <a:srgbClr val="4AC1B9"/>
                </a:solidFill>
                <a:latin typeface="Nunito"/>
                <a:ea typeface="Nunito"/>
                <a:cs typeface="Nunito"/>
                <a:sym typeface="Nunito"/>
              </a:rPr>
              <a:t>4</a:t>
            </a:r>
            <a:r>
              <a:rPr lang="en" sz="1400" b="0" i="0" u="none" strike="noStrike" cap="none" dirty="0" smtClean="0">
                <a:solidFill>
                  <a:srgbClr val="4AC1B9"/>
                </a:solidFill>
                <a:latin typeface="Nunito"/>
                <a:ea typeface="Nunito"/>
                <a:cs typeface="Nunito"/>
                <a:sym typeface="Nunito"/>
              </a:rPr>
              <a:t>: </a:t>
            </a:r>
            <a:r>
              <a:rPr lang="en-US" sz="1400" b="0" i="0" u="none" strike="noStrike" cap="none" dirty="0" smtClean="0">
                <a:solidFill>
                  <a:srgbClr val="4AC1B9"/>
                </a:solidFill>
                <a:latin typeface="Nunito"/>
                <a:ea typeface="Nunito"/>
                <a:cs typeface="Nunito"/>
                <a:sym typeface="Nunito"/>
              </a:rPr>
              <a:t>Implementation of  Web-Scrapper on website</a:t>
            </a:r>
            <a:endParaRPr lang="en" sz="1400" b="0" i="0" u="none" strike="noStrike" cap="none" dirty="0" smtClean="0">
              <a:solidFill>
                <a:srgbClr val="4AC1B9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515938" indent="-171450">
              <a:lnSpc>
                <a:spcPct val="150000"/>
              </a:lnSpc>
              <a:spcAft>
                <a:spcPts val="0"/>
              </a:spcAft>
              <a:buClr>
                <a:srgbClr val="D9D9D9"/>
              </a:buClr>
              <a:buFont typeface="Courier New" panose="02070309020205020404" pitchFamily="49" charset="0"/>
              <a:buChar char="o"/>
            </a:pPr>
            <a:r>
              <a:rPr lang="en-US" sz="1050" dirty="0" smtClean="0">
                <a:solidFill>
                  <a:srgbClr val="002060"/>
                </a:solidFill>
              </a:rPr>
              <a:t>Provide reviews from social media platforms</a:t>
            </a:r>
          </a:p>
          <a:p>
            <a:pPr marL="515938" indent="-171450">
              <a:lnSpc>
                <a:spcPct val="150000"/>
              </a:lnSpc>
              <a:spcAft>
                <a:spcPts val="0"/>
              </a:spcAft>
              <a:buClr>
                <a:srgbClr val="D9D9D9"/>
              </a:buClr>
              <a:buFont typeface="Courier New" panose="02070309020205020404" pitchFamily="49" charset="0"/>
              <a:buChar char="o"/>
            </a:pPr>
            <a:r>
              <a:rPr lang="en-US" sz="1050" b="0" i="0" u="none" strike="noStrike" cap="none" dirty="0" smtClean="0">
                <a:solidFill>
                  <a:srgbClr val="002060"/>
                </a:solidFill>
                <a:latin typeface="Nunito"/>
                <a:ea typeface="Nunito"/>
                <a:cs typeface="Nunito"/>
                <a:sym typeface="Nunito"/>
              </a:rPr>
              <a:t>Sorted by most recent reviews</a:t>
            </a:r>
            <a:r>
              <a:rPr lang="en" sz="1400" b="0" i="0" u="none" strike="noStrike" cap="none" dirty="0" smtClean="0">
                <a:solidFill>
                  <a:srgbClr val="4AC1B9"/>
                </a:solidFill>
                <a:latin typeface="Nunito"/>
                <a:ea typeface="Nunito"/>
                <a:cs typeface="Nunito"/>
                <a:sym typeface="Nunito"/>
              </a:rPr>
              <a:t>	     </a:t>
            </a:r>
          </a:p>
          <a:p>
            <a:pPr marL="1397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None/>
            </a:pPr>
            <a:endParaRPr lang="en" sz="1400" b="0" i="0" u="none" strike="noStrike" cap="none" dirty="0" smtClean="0">
              <a:solidFill>
                <a:srgbClr val="4AC1B9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Font typeface="Nunito"/>
              <a:buChar char="●"/>
            </a:pPr>
            <a:r>
              <a:rPr lang="en" sz="1400" b="0" i="0" u="none" strike="noStrike" cap="none" dirty="0" smtClean="0">
                <a:solidFill>
                  <a:srgbClr val="4AC1B9"/>
                </a:solidFill>
                <a:latin typeface="Nunito"/>
                <a:ea typeface="Nunito"/>
                <a:cs typeface="Nunito"/>
                <a:sym typeface="Nunito"/>
              </a:rPr>
              <a:t>Task </a:t>
            </a:r>
            <a:r>
              <a:rPr lang="en-US" sz="1400" dirty="0">
                <a:solidFill>
                  <a:srgbClr val="4AC1B9"/>
                </a:solidFill>
              </a:rPr>
              <a:t>5</a:t>
            </a:r>
            <a:r>
              <a:rPr lang="en" sz="1400" b="0" i="0" u="none" strike="noStrike" cap="none" dirty="0" smtClean="0">
                <a:solidFill>
                  <a:srgbClr val="4AC1B9"/>
                </a:solidFill>
                <a:latin typeface="Nunito"/>
                <a:ea typeface="Nunito"/>
                <a:cs typeface="Nunito"/>
                <a:sym typeface="Nunito"/>
              </a:rPr>
              <a:t>: </a:t>
            </a:r>
            <a:r>
              <a:rPr lang="en-US" sz="1400" dirty="0" smtClean="0">
                <a:solidFill>
                  <a:srgbClr val="4AC1B9"/>
                </a:solidFill>
              </a:rPr>
              <a:t>Implementation of text classifier on website</a:t>
            </a:r>
            <a:endParaRPr lang="en" sz="1400" b="0" i="0" u="none" strike="noStrike" cap="none" dirty="0" smtClean="0">
              <a:solidFill>
                <a:srgbClr val="4AC1B9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515938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US" sz="1100" dirty="0" smtClean="0">
                <a:solidFill>
                  <a:srgbClr val="002060"/>
                </a:solidFill>
              </a:rPr>
              <a:t>Reviews are automatically assigned their respective categories</a:t>
            </a:r>
          </a:p>
          <a:p>
            <a:pPr marL="515938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US" sz="1100" dirty="0" smtClean="0">
                <a:solidFill>
                  <a:srgbClr val="002060"/>
                </a:solidFill>
              </a:rPr>
              <a:t>NBC Classifier</a:t>
            </a:r>
            <a:endParaRPr lang="en" sz="1100" dirty="0" smtClean="0">
              <a:solidFill>
                <a:srgbClr val="002060"/>
              </a:solidFill>
            </a:endParaRPr>
          </a:p>
          <a:p>
            <a:pPr marL="1397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None/>
            </a:pPr>
            <a:endParaRPr lang="en" sz="1400" b="0" i="0" u="none" strike="noStrike" cap="none" dirty="0" smtClean="0">
              <a:solidFill>
                <a:srgbClr val="4AC1B9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Font typeface="Nunito"/>
              <a:buChar char="●"/>
            </a:pPr>
            <a:r>
              <a:rPr lang="en" sz="1400" b="0" i="0" u="none" strike="noStrike" cap="none" dirty="0" smtClean="0">
                <a:solidFill>
                  <a:srgbClr val="4AC1B9"/>
                </a:solidFill>
                <a:latin typeface="Nunito"/>
                <a:ea typeface="Nunito"/>
                <a:cs typeface="Nunito"/>
                <a:sym typeface="Nunito"/>
              </a:rPr>
              <a:t>Task </a:t>
            </a:r>
            <a:r>
              <a:rPr lang="en-US" sz="1400" dirty="0">
                <a:solidFill>
                  <a:srgbClr val="4AC1B9"/>
                </a:solidFill>
              </a:rPr>
              <a:t>6</a:t>
            </a:r>
            <a:r>
              <a:rPr lang="en" sz="1400" b="0" i="0" u="none" strike="noStrike" cap="none" dirty="0" smtClean="0">
                <a:solidFill>
                  <a:srgbClr val="4AC1B9"/>
                </a:solidFill>
                <a:latin typeface="Nunito"/>
                <a:ea typeface="Nunito"/>
                <a:cs typeface="Nunito"/>
                <a:sym typeface="Nunito"/>
              </a:rPr>
              <a:t>: </a:t>
            </a:r>
            <a:r>
              <a:rPr lang="en-US" sz="1400" b="0" i="0" u="none" strike="noStrike" cap="none" dirty="0" smtClean="0">
                <a:solidFill>
                  <a:srgbClr val="4AC1B9"/>
                </a:solidFill>
                <a:latin typeface="Nunito"/>
                <a:ea typeface="Nunito"/>
                <a:cs typeface="Nunito"/>
                <a:sym typeface="Nunito"/>
              </a:rPr>
              <a:t>Implementation of Benchmarking tool</a:t>
            </a:r>
          </a:p>
          <a:p>
            <a:pPr marL="515938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US" sz="1050" dirty="0" smtClean="0">
                <a:solidFill>
                  <a:srgbClr val="002060"/>
                </a:solidFill>
              </a:rPr>
              <a:t>Comparison of MCO’s data to another Airport</a:t>
            </a:r>
          </a:p>
          <a:p>
            <a:pPr marL="515938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US" sz="1050" dirty="0" smtClean="0">
                <a:solidFill>
                  <a:srgbClr val="002060"/>
                </a:solidFill>
              </a:rPr>
              <a:t>Visualized through bar-charts</a:t>
            </a:r>
          </a:p>
        </p:txBody>
      </p:sp>
      <p:sp>
        <p:nvSpPr>
          <p:cNvPr id="3" name="Shape 298"/>
          <p:cNvSpPr txBox="1">
            <a:spLocks noGrp="1"/>
          </p:cNvSpPr>
          <p:nvPr>
            <p:ph type="title"/>
          </p:nvPr>
        </p:nvSpPr>
        <p:spPr>
          <a:xfrm>
            <a:off x="1303800" y="598574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Maven Pro"/>
              <a:buNone/>
            </a:pPr>
            <a:r>
              <a:rPr lang="en" sz="2400" b="1" i="0" u="none" strike="noStrike" cap="none" dirty="0">
                <a:solidFill>
                  <a:srgbClr val="FFC000"/>
                </a:solidFill>
                <a:latin typeface="Bell MT"/>
                <a:ea typeface="Bell MT"/>
                <a:cs typeface="Bell MT"/>
                <a:sym typeface="Bell MT"/>
              </a:rPr>
              <a:t>Discussion of each accomplished task for current milestone:</a:t>
            </a:r>
          </a:p>
        </p:txBody>
      </p:sp>
    </p:spTree>
    <p:extLst>
      <p:ext uri="{BB962C8B-B14F-4D97-AF65-F5344CB8AC3E}">
        <p14:creationId xmlns:p14="http://schemas.microsoft.com/office/powerpoint/2010/main" val="12957580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354562" y="223436"/>
            <a:ext cx="7030500" cy="4924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rgbClr val="FFC000"/>
                </a:solidFill>
                <a:latin typeface="Bell MT" panose="02020503060305020303" pitchFamily="18" charset="0"/>
              </a:rPr>
              <a:t>Demo </a:t>
            </a:r>
            <a:r>
              <a:rPr lang="en-US" sz="2000" b="1" smtClean="0">
                <a:solidFill>
                  <a:srgbClr val="FFC000"/>
                </a:solidFill>
                <a:latin typeface="Bell MT" panose="02020503060305020303" pitchFamily="18" charset="0"/>
              </a:rPr>
              <a:t>: </a:t>
            </a:r>
            <a:r>
              <a:rPr lang="en-US" sz="2000" b="1" smtClean="0">
                <a:solidFill>
                  <a:srgbClr val="FFC000"/>
                </a:solidFill>
                <a:latin typeface="Bell MT" panose="02020503060305020303" pitchFamily="18" charset="0"/>
              </a:rPr>
              <a:t>Website; </a:t>
            </a:r>
            <a:r>
              <a:rPr lang="en-US" sz="2000" b="1" dirty="0" smtClean="0">
                <a:solidFill>
                  <a:srgbClr val="FFC000"/>
                </a:solidFill>
                <a:latin typeface="Bell MT" panose="02020503060305020303" pitchFamily="18" charset="0"/>
              </a:rPr>
              <a:t>Sign-up, Sign-in</a:t>
            </a:r>
            <a:endParaRPr lang="en-US" sz="2000" b="1" dirty="0">
              <a:solidFill>
                <a:srgbClr val="FFC000"/>
              </a:solidFill>
            </a:endParaRPr>
          </a:p>
        </p:txBody>
      </p:sp>
      <p:pic>
        <p:nvPicPr>
          <p:cNvPr id="10" name="Accoun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56087" y="809633"/>
            <a:ext cx="7283839" cy="409061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7"/>
          <p:cNvSpPr>
            <a:spLocks noGrp="1"/>
          </p:cNvSpPr>
          <p:nvPr>
            <p:ph type="title"/>
          </p:nvPr>
        </p:nvSpPr>
        <p:spPr>
          <a:xfrm>
            <a:off x="1354562" y="352390"/>
            <a:ext cx="7030500" cy="4924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rgbClr val="FFC000"/>
                </a:solidFill>
                <a:latin typeface="Bell MT" panose="02020503060305020303" pitchFamily="18" charset="0"/>
              </a:rPr>
              <a:t>Demo : </a:t>
            </a:r>
            <a:r>
              <a:rPr lang="en-US" sz="2000" b="1" dirty="0" smtClean="0">
                <a:solidFill>
                  <a:srgbClr val="FFC000"/>
                </a:solidFill>
                <a:latin typeface="Bell MT" panose="02020503060305020303" pitchFamily="18" charset="0"/>
              </a:rPr>
              <a:t>Website; Reviews and Categorization</a:t>
            </a:r>
            <a:endParaRPr lang="en-US" sz="2000" b="1" dirty="0">
              <a:solidFill>
                <a:srgbClr val="FFC000"/>
              </a:solidFill>
            </a:endParaRPr>
          </a:p>
        </p:txBody>
      </p:sp>
      <p:pic>
        <p:nvPicPr>
          <p:cNvPr id="5" name="Review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54562" y="844802"/>
            <a:ext cx="6898484" cy="417267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461164" y="708906"/>
            <a:ext cx="427274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rgbClr val="FFC000"/>
                </a:solidFill>
                <a:latin typeface="Bell MT" panose="02020503060305020303" pitchFamily="18" charset="0"/>
              </a:rPr>
              <a:t>Plan for Next Milestone</a:t>
            </a:r>
            <a:endParaRPr lang="en-US" sz="2000" b="1" dirty="0">
              <a:solidFill>
                <a:srgbClr val="FFC000"/>
              </a:solidFill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0378594"/>
              </p:ext>
            </p:extLst>
          </p:nvPr>
        </p:nvGraphicFramePr>
        <p:xfrm>
          <a:off x="1603375" y="1895156"/>
          <a:ext cx="6532439" cy="2700289"/>
        </p:xfrm>
        <a:graphic>
          <a:graphicData uri="http://schemas.openxmlformats.org/drawingml/2006/table">
            <a:tbl>
              <a:tblPr firstRow="1" firstCol="1" bandRow="1">
                <a:tableStyleId>{69C7853C-536D-4A76-A0AE-DD22124D55A5}</a:tableStyleId>
              </a:tblPr>
              <a:tblGrid>
                <a:gridCol w="2578043"/>
                <a:gridCol w="1812315"/>
                <a:gridCol w="2142081"/>
              </a:tblGrid>
              <a:tr h="25815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bg1"/>
                          </a:solidFill>
                          <a:effectLst/>
                        </a:rPr>
                        <a:t>Task</a:t>
                      </a:r>
                      <a:endParaRPr lang="en-US" sz="1200">
                        <a:solidFill>
                          <a:schemeClr val="bg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bg1"/>
                          </a:solidFill>
                          <a:effectLst/>
                        </a:rPr>
                        <a:t>Claudino</a:t>
                      </a:r>
                      <a:endParaRPr lang="en-US" sz="1200">
                        <a:solidFill>
                          <a:schemeClr val="bg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Harshil</a:t>
                      </a:r>
                      <a:endParaRPr lang="en-US" sz="1200" dirty="0">
                        <a:solidFill>
                          <a:schemeClr val="bg1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</a:tr>
              <a:tr h="85423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</a:rPr>
                        <a:t>Implement, test and demo benchmarking tool</a:t>
                      </a:r>
                    </a:p>
                    <a:p>
                      <a:pPr marL="0" marR="0" algn="ctr"/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</a:rPr>
                        <a:t>60%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</a:rPr>
                        <a:t>40%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</a:tr>
              <a:tr h="555297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</a:rPr>
                        <a:t>Improve web interface</a:t>
                      </a:r>
                    </a:p>
                    <a:p>
                      <a:pPr marL="228600" marR="0" algn="ctr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tabLst>
                          <a:tab pos="139700" algn="l"/>
                          <a:tab pos="457200" algn="l"/>
                        </a:tabLs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</a:rPr>
                        <a:t>0%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</a:rPr>
                        <a:t>100%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</a:tr>
              <a:tr h="1032608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</a:rPr>
                        <a:t>Implement sentiment analysis on website and implement drill-down feature</a:t>
                      </a: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2060"/>
                          </a:solidFill>
                          <a:effectLst/>
                        </a:rPr>
                        <a:t>50%</a:t>
                      </a:r>
                      <a:endParaRPr lang="en-US" sz="1200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2060"/>
                          </a:solidFill>
                          <a:effectLst/>
                        </a:rPr>
                        <a:t>50%</a:t>
                      </a:r>
                      <a:endParaRPr lang="en-US" sz="1200" dirty="0">
                        <a:solidFill>
                          <a:srgbClr val="002060"/>
                        </a:solidFill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74553274"/>
      </p:ext>
    </p:extLst>
  </p:cSld>
  <p:clrMapOvr>
    <a:masterClrMapping/>
  </p:clrMapOvr>
</p:sld>
</file>

<file path=ppt/theme/theme1.xml><?xml version="1.0" encoding="utf-8"?>
<a:theme xmlns:a="http://schemas.openxmlformats.org/drawingml/2006/main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211</TotalTime>
  <Words>248</Words>
  <Application>Microsoft Macintosh PowerPoint</Application>
  <PresentationFormat>On-screen Show (16:9)</PresentationFormat>
  <Paragraphs>88</Paragraphs>
  <Slides>8</Slides>
  <Notes>8</Notes>
  <HiddenSlides>0</HiddenSlides>
  <MMClips>2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Andalus</vt:lpstr>
      <vt:lpstr>Bell MT</vt:lpstr>
      <vt:lpstr>Calibri</vt:lpstr>
      <vt:lpstr>Courier New</vt:lpstr>
      <vt:lpstr>Maven Pro</vt:lpstr>
      <vt:lpstr>Nunito</vt:lpstr>
      <vt:lpstr>Times New Roman</vt:lpstr>
      <vt:lpstr>Arial</vt:lpstr>
      <vt:lpstr>Momentum</vt:lpstr>
      <vt:lpstr>Crystal Advanced Analytics </vt:lpstr>
      <vt:lpstr>Client:     Dr. Richard Griffith       Department of Psychology    Faculty  Sponsor:     </vt:lpstr>
      <vt:lpstr>Progress of Current Milestone</vt:lpstr>
      <vt:lpstr>Discussion of each accomplished task for current milestone:</vt:lpstr>
      <vt:lpstr>Discussion of each accomplished task for current milestone:</vt:lpstr>
      <vt:lpstr>Demo : Website; Sign-up, Sign-in</vt:lpstr>
      <vt:lpstr>Demo : Website; Reviews and Categorization</vt:lpstr>
      <vt:lpstr>PowerPoint Presentation</vt:lpstr>
    </vt:vector>
  </TitlesOfParts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Future-oriented Benchmarking Through Social Media Analysis </dc:title>
  <cp:lastModifiedBy>Harshil Haumeer</cp:lastModifiedBy>
  <cp:revision>76</cp:revision>
  <dcterms:modified xsi:type="dcterms:W3CDTF">2017-11-28T17:50:13Z</dcterms:modified>
</cp:coreProperties>
</file>